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2792" r:id="rId3"/>
    <p:sldId id="2941" r:id="rId4"/>
    <p:sldId id="2980" r:id="rId5"/>
    <p:sldId id="2999" r:id="rId6"/>
    <p:sldId id="3000" r:id="rId7"/>
    <p:sldId id="2793" r:id="rId8"/>
    <p:sldId id="2849" r:id="rId9"/>
    <p:sldId id="2851" r:id="rId10"/>
    <p:sldId id="2850" r:id="rId11"/>
    <p:sldId id="2852" r:id="rId12"/>
    <p:sldId id="2853" r:id="rId13"/>
    <p:sldId id="2854" r:id="rId14"/>
    <p:sldId id="3001" r:id="rId15"/>
    <p:sldId id="3005" r:id="rId16"/>
    <p:sldId id="3003" r:id="rId17"/>
    <p:sldId id="3004" r:id="rId18"/>
    <p:sldId id="2987" r:id="rId19"/>
    <p:sldId id="2799" r:id="rId20"/>
    <p:sldId id="2800" r:id="rId21"/>
    <p:sldId id="2886" r:id="rId22"/>
    <p:sldId id="2887" r:id="rId23"/>
    <p:sldId id="2894" r:id="rId24"/>
    <p:sldId id="2889" r:id="rId25"/>
    <p:sldId id="2802" r:id="rId26"/>
    <p:sldId id="2817" r:id="rId27"/>
    <p:sldId id="2818" r:id="rId28"/>
    <p:sldId id="2897" r:id="rId29"/>
    <p:sldId id="2921" r:id="rId30"/>
    <p:sldId id="2915" r:id="rId31"/>
    <p:sldId id="2917" r:id="rId32"/>
    <p:sldId id="2898" r:id="rId33"/>
    <p:sldId id="2900" r:id="rId34"/>
    <p:sldId id="2901" r:id="rId35"/>
    <p:sldId id="2902" r:id="rId36"/>
    <p:sldId id="2911" r:id="rId37"/>
    <p:sldId id="2935" r:id="rId38"/>
    <p:sldId id="2912" r:id="rId39"/>
    <p:sldId id="2990" r:id="rId40"/>
    <p:sldId id="2950" r:id="rId41"/>
    <p:sldId id="2952" r:id="rId42"/>
    <p:sldId id="2953" r:id="rId43"/>
    <p:sldId id="2951" r:id="rId44"/>
    <p:sldId id="2955" r:id="rId45"/>
    <p:sldId id="2956" r:id="rId46"/>
    <p:sldId id="2957" r:id="rId47"/>
    <p:sldId id="2958" r:id="rId48"/>
    <p:sldId id="2959" r:id="rId49"/>
    <p:sldId id="2966" r:id="rId50"/>
    <p:sldId id="2963" r:id="rId51"/>
    <p:sldId id="2995" r:id="rId52"/>
    <p:sldId id="2979" r:id="rId53"/>
    <p:sldId id="2972" r:id="rId54"/>
    <p:sldId id="2997" r:id="rId55"/>
    <p:sldId id="2845" r:id="rId56"/>
    <p:sldId id="2846" r:id="rId57"/>
    <p:sldId id="2847" r:id="rId58"/>
    <p:sldId id="2947" r:id="rId59"/>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33"/>
    <a:srgbClr val="C00000"/>
    <a:srgbClr val="960000"/>
    <a:srgbClr val="BC0000"/>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53" autoAdjust="0"/>
    <p:restoredTop sz="41788" autoAdjust="0"/>
  </p:normalViewPr>
  <p:slideViewPr>
    <p:cSldViewPr snapToGrid="0">
      <p:cViewPr varScale="1">
        <p:scale>
          <a:sx n="30" d="100"/>
          <a:sy n="30" d="100"/>
        </p:scale>
        <p:origin x="1488" y="60"/>
      </p:cViewPr>
      <p:guideLst/>
    </p:cSldViewPr>
  </p:slideViewPr>
  <p:outlineViewPr>
    <p:cViewPr>
      <p:scale>
        <a:sx n="33" d="100"/>
        <a:sy n="33" d="100"/>
      </p:scale>
      <p:origin x="0" y="-2405"/>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Sayfa1!$A$2</c:f>
              <c:strCache>
                <c:ptCount val="1"/>
                <c:pt idx="0">
                  <c:v>EVLENEN KİŞİ SAYISI (16-17 yaş, kız çocuğu)</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rgbClr val="002060"/>
              </a:solidFill>
            </a:ln>
            <a:effectLst>
              <a:outerShdw blurRad="57150" dist="19050" dir="5400000" algn="ctr" rotWithShape="0">
                <a:srgbClr val="000000">
                  <a:alpha val="63000"/>
                </a:srgbClr>
              </a:outerShdw>
            </a:effectLst>
          </c:spPr>
          <c:invertIfNegative val="0"/>
          <c:cat>
            <c:strRef>
              <c:f>Sayfa1!$B$1:$U$1</c:f>
              <c:strCach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strCache>
            </c:strRef>
          </c:cat>
          <c:val>
            <c:numRef>
              <c:f>Sayfa1!$B$2:$U$2</c:f>
              <c:numCache>
                <c:formatCode>General</c:formatCode>
                <c:ptCount val="20"/>
                <c:pt idx="0">
                  <c:v>37263</c:v>
                </c:pt>
                <c:pt idx="1">
                  <c:v>45981</c:v>
                </c:pt>
                <c:pt idx="2">
                  <c:v>49280</c:v>
                </c:pt>
                <c:pt idx="3">
                  <c:v>51944</c:v>
                </c:pt>
                <c:pt idx="4">
                  <c:v>50366</c:v>
                </c:pt>
                <c:pt idx="5">
                  <c:v>50723</c:v>
                </c:pt>
                <c:pt idx="6">
                  <c:v>49703</c:v>
                </c:pt>
                <c:pt idx="7">
                  <c:v>47859</c:v>
                </c:pt>
                <c:pt idx="8">
                  <c:v>45738</c:v>
                </c:pt>
                <c:pt idx="9">
                  <c:v>42700</c:v>
                </c:pt>
                <c:pt idx="10">
                  <c:v>40428</c:v>
                </c:pt>
                <c:pt idx="11">
                  <c:v>37481</c:v>
                </c:pt>
                <c:pt idx="12">
                  <c:v>34629</c:v>
                </c:pt>
                <c:pt idx="13">
                  <c:v>31337</c:v>
                </c:pt>
                <c:pt idx="14">
                  <c:v>27637</c:v>
                </c:pt>
                <c:pt idx="15">
                  <c:v>23906</c:v>
                </c:pt>
                <c:pt idx="16">
                  <c:v>20809</c:v>
                </c:pt>
                <c:pt idx="17">
                  <c:v>17047</c:v>
                </c:pt>
                <c:pt idx="18">
                  <c:v>13014</c:v>
                </c:pt>
                <c:pt idx="19">
                  <c:v>13139</c:v>
                </c:pt>
              </c:numCache>
            </c:numRef>
          </c:val>
          <c:extLst>
            <c:ext xmlns:c16="http://schemas.microsoft.com/office/drawing/2014/chart" uri="{C3380CC4-5D6E-409C-BE32-E72D297353CC}">
              <c16:uniqueId val="{00000000-EB8A-4184-8EA8-B369A3B0CC75}"/>
            </c:ext>
          </c:extLst>
        </c:ser>
        <c:dLbls>
          <c:showLegendKey val="0"/>
          <c:showVal val="0"/>
          <c:showCatName val="0"/>
          <c:showSerName val="0"/>
          <c:showPercent val="0"/>
          <c:showBubbleSize val="0"/>
        </c:dLbls>
        <c:gapWidth val="219"/>
        <c:axId val="2125543928"/>
        <c:axId val="2125538728"/>
      </c:barChart>
      <c:lineChart>
        <c:grouping val="standard"/>
        <c:varyColors val="0"/>
        <c:ser>
          <c:idx val="1"/>
          <c:order val="1"/>
          <c:tx>
            <c:strRef>
              <c:f>Sayfa1!$A$3</c:f>
              <c:strCache>
                <c:ptCount val="1"/>
                <c:pt idx="0">
                  <c:v>ORAN</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Sayfa1!$B$1:$U$1</c:f>
              <c:strCach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strCache>
            </c:strRef>
          </c:cat>
          <c:val>
            <c:numRef>
              <c:f>Sayfa1!$B$3:$U$3</c:f>
              <c:numCache>
                <c:formatCode>0.0%</c:formatCode>
                <c:ptCount val="20"/>
                <c:pt idx="0">
                  <c:v>7.3042506689143499E-2</c:v>
                </c:pt>
                <c:pt idx="1">
                  <c:v>8.1314946203852378E-2</c:v>
                </c:pt>
                <c:pt idx="2">
                  <c:v>8.0083593751269583E-2</c:v>
                </c:pt>
                <c:pt idx="3">
                  <c:v>8.1005425417276816E-2</c:v>
                </c:pt>
                <c:pt idx="4">
                  <c:v>7.9176760396213922E-2</c:v>
                </c:pt>
                <c:pt idx="5">
                  <c:v>7.9464399015526918E-2</c:v>
                </c:pt>
                <c:pt idx="6">
                  <c:v>7.7422259191585935E-2</c:v>
                </c:pt>
                <c:pt idx="7">
                  <c:v>8.0878152978831996E-2</c:v>
                </c:pt>
                <c:pt idx="8">
                  <c:v>7.8491200672713077E-2</c:v>
                </c:pt>
                <c:pt idx="9">
                  <c:v>7.2034077010670147E-2</c:v>
                </c:pt>
                <c:pt idx="10">
                  <c:v>6.6961379774112179E-2</c:v>
                </c:pt>
                <c:pt idx="11">
                  <c:v>6.245396892048162E-2</c:v>
                </c:pt>
                <c:pt idx="12">
                  <c:v>5.7743486786814825E-2</c:v>
                </c:pt>
                <c:pt idx="13">
                  <c:v>5.1970042223482622E-2</c:v>
                </c:pt>
                <c:pt idx="14">
                  <c:v>4.6488352259824756E-2</c:v>
                </c:pt>
                <c:pt idx="15">
                  <c:v>4.1980195237936356E-2</c:v>
                </c:pt>
                <c:pt idx="16" formatCode="0.00%">
                  <c:v>3.7535016026652768E-2</c:v>
                </c:pt>
                <c:pt idx="17">
                  <c:v>3.1485490114956119E-2</c:v>
                </c:pt>
                <c:pt idx="18">
                  <c:v>2.5999999999999999E-2</c:v>
                </c:pt>
                <c:pt idx="19">
                  <c:v>2.3E-2</c:v>
                </c:pt>
              </c:numCache>
            </c:numRef>
          </c:val>
          <c:smooth val="0"/>
          <c:extLst>
            <c:ext xmlns:c16="http://schemas.microsoft.com/office/drawing/2014/chart" uri="{C3380CC4-5D6E-409C-BE32-E72D297353CC}">
              <c16:uniqueId val="{00000001-EB8A-4184-8EA8-B369A3B0CC75}"/>
            </c:ext>
          </c:extLst>
        </c:ser>
        <c:dLbls>
          <c:showLegendKey val="0"/>
          <c:showVal val="0"/>
          <c:showCatName val="0"/>
          <c:showSerName val="0"/>
          <c:showPercent val="0"/>
          <c:showBubbleSize val="0"/>
        </c:dLbls>
        <c:marker val="1"/>
        <c:smooth val="0"/>
        <c:axId val="2125531304"/>
        <c:axId val="2125535784"/>
      </c:lineChart>
      <c:catAx>
        <c:axId val="2125543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2125538728"/>
        <c:crosses val="autoZero"/>
        <c:auto val="1"/>
        <c:lblAlgn val="ctr"/>
        <c:lblOffset val="100"/>
        <c:noMultiLvlLbl val="0"/>
      </c:catAx>
      <c:valAx>
        <c:axId val="2125538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2125543928"/>
        <c:crosses val="autoZero"/>
        <c:crossBetween val="between"/>
      </c:valAx>
      <c:valAx>
        <c:axId val="2125535784"/>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2125531304"/>
        <c:crosses val="max"/>
        <c:crossBetween val="between"/>
      </c:valAx>
      <c:catAx>
        <c:axId val="2125531304"/>
        <c:scaling>
          <c:orientation val="minMax"/>
        </c:scaling>
        <c:delete val="1"/>
        <c:axPos val="b"/>
        <c:numFmt formatCode="General" sourceLinked="1"/>
        <c:majorTickMark val="none"/>
        <c:minorTickMark val="none"/>
        <c:tickLblPos val="nextTo"/>
        <c:crossAx val="212553578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solidFill>
      <a:schemeClr val="bg1"/>
    </a:solidFill>
    <a:ln w="9525" cap="flat" cmpd="sng" algn="ctr">
      <a:solidFill>
        <a:schemeClr val="tx1">
          <a:lumMod val="15000"/>
          <a:lumOff val="85000"/>
        </a:schemeClr>
      </a:solidFill>
      <a:round/>
    </a:ln>
    <a:effectLst>
      <a:outerShdw blurRad="50800" dist="38100" dir="5400000" algn="t" rotWithShape="0">
        <a:prstClr val="black">
          <a:alpha val="40000"/>
        </a:prstClr>
      </a:outerShdw>
    </a:effectLst>
    <a:scene3d>
      <a:camera prst="orthographicFront"/>
      <a:lightRig rig="glow" dir="t">
        <a:rot lat="0" lon="0" rev="4800000"/>
      </a:lightRig>
    </a:scene3d>
    <a:sp3d prstMaterial="matte">
      <a:bevelT w="127000" h="63500"/>
    </a:sp3d>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3B204-D9F4-574F-8125-F20448DDA187}" type="doc">
      <dgm:prSet loTypeId="urn:microsoft.com/office/officeart/2005/8/layout/target3" loCatId="" qsTypeId="urn:microsoft.com/office/officeart/2005/8/quickstyle/simple4" qsCatId="simple" csTypeId="urn:microsoft.com/office/officeart/2005/8/colors/accent1_4" csCatId="accent1" phldr="1"/>
      <dgm:spPr/>
      <dgm:t>
        <a:bodyPr/>
        <a:lstStyle/>
        <a:p>
          <a:endParaRPr lang="en-US"/>
        </a:p>
      </dgm:t>
    </dgm:pt>
    <dgm:pt modelId="{AC29CD56-7C54-714C-9A01-E85EF152EC94}">
      <dgm:prSet custT="1"/>
      <dgm:spPr/>
      <dgm:t>
        <a:bodyPr/>
        <a:lstStyle/>
        <a:p>
          <a:pPr rtl="0"/>
          <a:r>
            <a:rPr lang="tr-TR" sz="3200" dirty="0" smtClean="0">
              <a:latin typeface="Garamond" panose="02020404030301010803" pitchFamily="18" charset="0"/>
              <a:cs typeface="Times New Roman" pitchFamily="18" charset="0"/>
            </a:rPr>
            <a:t>Dünyada her yıl şiddet nedeniyle hayatını kaybeden insan sayısı: </a:t>
          </a:r>
        </a:p>
        <a:p>
          <a:pPr rtl="0"/>
          <a:r>
            <a:rPr lang="tr-TR" sz="3200" dirty="0" smtClean="0">
              <a:latin typeface="Garamond" panose="02020404030301010803" pitchFamily="18" charset="0"/>
              <a:cs typeface="Times New Roman" pitchFamily="18" charset="0"/>
            </a:rPr>
            <a:t>1.4 MİLYON*</a:t>
          </a:r>
          <a:endParaRPr lang="tr-TR" sz="3200" dirty="0">
            <a:latin typeface="Garamond" panose="02020404030301010803" pitchFamily="18" charset="0"/>
            <a:cs typeface="Times New Roman" pitchFamily="18" charset="0"/>
          </a:endParaRPr>
        </a:p>
      </dgm:t>
    </dgm:pt>
    <dgm:pt modelId="{1E83D823-E22C-954A-A180-F32FF313FF55}" type="parTrans" cxnId="{199A0051-A076-AA41-A019-CAF21EB94649}">
      <dgm:prSet/>
      <dgm:spPr/>
      <dgm:t>
        <a:bodyPr/>
        <a:lstStyle/>
        <a:p>
          <a:endParaRPr lang="en-US"/>
        </a:p>
      </dgm:t>
    </dgm:pt>
    <dgm:pt modelId="{44908016-CD54-0E43-A676-03EAE9EBB321}" type="sibTrans" cxnId="{199A0051-A076-AA41-A019-CAF21EB94649}">
      <dgm:prSet/>
      <dgm:spPr/>
      <dgm:t>
        <a:bodyPr/>
        <a:lstStyle/>
        <a:p>
          <a:endParaRPr lang="en-US"/>
        </a:p>
      </dgm:t>
    </dgm:pt>
    <dgm:pt modelId="{B16A65B0-B71B-184D-AD6D-34AAEF1E406D}">
      <dgm:prSet custT="1"/>
      <dgm:spPr/>
      <dgm:t>
        <a:bodyPr/>
        <a:lstStyle/>
        <a:p>
          <a:pPr rtl="0"/>
          <a:r>
            <a:rPr lang="tr-TR" sz="3200" dirty="0" smtClean="0">
              <a:latin typeface="Garamond" panose="02020404030301010803" pitchFamily="18" charset="0"/>
              <a:cs typeface="Times New Roman" pitchFamily="18" charset="0"/>
            </a:rPr>
            <a:t>Şiddet en çok </a:t>
          </a:r>
          <a:r>
            <a:rPr lang="tr-TR" sz="3200" dirty="0" smtClean="0">
              <a:solidFill>
                <a:srgbClr val="FF0000"/>
              </a:solidFill>
              <a:latin typeface="Garamond" panose="02020404030301010803" pitchFamily="18" charset="0"/>
              <a:cs typeface="Times New Roman" pitchFamily="18" charset="0"/>
            </a:rPr>
            <a:t>KADINLARA, ÇOCUKLARA, YAŞLILARA, ENGELLİLERE, GÖÇMENLERE, EVSİZLERE, MÜLTECİLERE </a:t>
          </a:r>
          <a:r>
            <a:rPr lang="tr-TR" sz="3200" dirty="0" smtClean="0">
              <a:latin typeface="Garamond" panose="02020404030301010803" pitchFamily="18" charset="0"/>
              <a:cs typeface="Times New Roman" pitchFamily="18" charset="0"/>
            </a:rPr>
            <a:t>yönelmektedir.</a:t>
          </a:r>
          <a:endParaRPr lang="tr-TR" sz="3200" dirty="0">
            <a:latin typeface="Garamond" panose="02020404030301010803" pitchFamily="18" charset="0"/>
            <a:cs typeface="Times New Roman" pitchFamily="18" charset="0"/>
          </a:endParaRPr>
        </a:p>
      </dgm:t>
    </dgm:pt>
    <dgm:pt modelId="{7BD669EC-7A1C-A247-8550-62EF368BB9F8}" type="parTrans" cxnId="{6662B813-F872-2F4B-AE57-0DE8DC31D7E4}">
      <dgm:prSet/>
      <dgm:spPr/>
      <dgm:t>
        <a:bodyPr/>
        <a:lstStyle/>
        <a:p>
          <a:endParaRPr lang="en-US"/>
        </a:p>
      </dgm:t>
    </dgm:pt>
    <dgm:pt modelId="{9E6E3FBA-9D58-BA47-9BDF-3C0D2EDBB424}" type="sibTrans" cxnId="{6662B813-F872-2F4B-AE57-0DE8DC31D7E4}">
      <dgm:prSet/>
      <dgm:spPr/>
      <dgm:t>
        <a:bodyPr/>
        <a:lstStyle/>
        <a:p>
          <a:endParaRPr lang="en-US"/>
        </a:p>
      </dgm:t>
    </dgm:pt>
    <dgm:pt modelId="{CA18EEE4-57B4-EA49-BCEC-B62CF535DAD0}" type="pres">
      <dgm:prSet presAssocID="{3693B204-D9F4-574F-8125-F20448DDA187}" presName="Name0" presStyleCnt="0">
        <dgm:presLayoutVars>
          <dgm:chMax val="7"/>
          <dgm:dir/>
          <dgm:animLvl val="lvl"/>
          <dgm:resizeHandles val="exact"/>
        </dgm:presLayoutVars>
      </dgm:prSet>
      <dgm:spPr/>
      <dgm:t>
        <a:bodyPr/>
        <a:lstStyle/>
        <a:p>
          <a:endParaRPr lang="tr-TR"/>
        </a:p>
      </dgm:t>
    </dgm:pt>
    <dgm:pt modelId="{1147E540-1A7C-024B-8655-27D3B3242234}" type="pres">
      <dgm:prSet presAssocID="{AC29CD56-7C54-714C-9A01-E85EF152EC94}" presName="circle1" presStyleLbl="node1" presStyleIdx="0" presStyleCnt="2"/>
      <dgm:spPr/>
      <dgm:t>
        <a:bodyPr/>
        <a:lstStyle/>
        <a:p>
          <a:endParaRPr lang="tr-TR"/>
        </a:p>
      </dgm:t>
    </dgm:pt>
    <dgm:pt modelId="{33BBA24E-F062-B845-92F4-FF030518323A}" type="pres">
      <dgm:prSet presAssocID="{AC29CD56-7C54-714C-9A01-E85EF152EC94}" presName="space" presStyleCnt="0"/>
      <dgm:spPr/>
    </dgm:pt>
    <dgm:pt modelId="{C7562652-19BF-C74B-A9A9-C417029C084C}" type="pres">
      <dgm:prSet presAssocID="{AC29CD56-7C54-714C-9A01-E85EF152EC94}" presName="rect1" presStyleLbl="alignAcc1" presStyleIdx="0" presStyleCnt="2"/>
      <dgm:spPr/>
      <dgm:t>
        <a:bodyPr/>
        <a:lstStyle/>
        <a:p>
          <a:endParaRPr lang="tr-TR"/>
        </a:p>
      </dgm:t>
    </dgm:pt>
    <dgm:pt modelId="{2E5172F3-C584-6448-95E6-FB3B82B2AFE8}" type="pres">
      <dgm:prSet presAssocID="{B16A65B0-B71B-184D-AD6D-34AAEF1E406D}" presName="vertSpace2" presStyleLbl="node1" presStyleIdx="0" presStyleCnt="2"/>
      <dgm:spPr/>
    </dgm:pt>
    <dgm:pt modelId="{3C6F87D4-8A16-0C4A-A079-81736288D9F4}" type="pres">
      <dgm:prSet presAssocID="{B16A65B0-B71B-184D-AD6D-34AAEF1E406D}" presName="circle2" presStyleLbl="node1" presStyleIdx="1" presStyleCnt="2"/>
      <dgm:spPr/>
    </dgm:pt>
    <dgm:pt modelId="{5BFA47B7-766A-8345-B5F0-98846AB06D72}" type="pres">
      <dgm:prSet presAssocID="{B16A65B0-B71B-184D-AD6D-34AAEF1E406D}" presName="rect2" presStyleLbl="alignAcc1" presStyleIdx="1" presStyleCnt="2"/>
      <dgm:spPr/>
      <dgm:t>
        <a:bodyPr/>
        <a:lstStyle/>
        <a:p>
          <a:endParaRPr lang="tr-TR"/>
        </a:p>
      </dgm:t>
    </dgm:pt>
    <dgm:pt modelId="{114284EA-3700-3C4A-9B51-217BF68067B2}" type="pres">
      <dgm:prSet presAssocID="{AC29CD56-7C54-714C-9A01-E85EF152EC94}" presName="rect1ParTxNoCh" presStyleLbl="alignAcc1" presStyleIdx="1" presStyleCnt="2">
        <dgm:presLayoutVars>
          <dgm:chMax val="1"/>
          <dgm:bulletEnabled val="1"/>
        </dgm:presLayoutVars>
      </dgm:prSet>
      <dgm:spPr/>
      <dgm:t>
        <a:bodyPr/>
        <a:lstStyle/>
        <a:p>
          <a:endParaRPr lang="tr-TR"/>
        </a:p>
      </dgm:t>
    </dgm:pt>
    <dgm:pt modelId="{62F0C082-6101-284F-8422-58DEF58062F2}" type="pres">
      <dgm:prSet presAssocID="{B16A65B0-B71B-184D-AD6D-34AAEF1E406D}" presName="rect2ParTxNoCh" presStyleLbl="alignAcc1" presStyleIdx="1" presStyleCnt="2">
        <dgm:presLayoutVars>
          <dgm:chMax val="1"/>
          <dgm:bulletEnabled val="1"/>
        </dgm:presLayoutVars>
      </dgm:prSet>
      <dgm:spPr/>
      <dgm:t>
        <a:bodyPr/>
        <a:lstStyle/>
        <a:p>
          <a:endParaRPr lang="tr-TR"/>
        </a:p>
      </dgm:t>
    </dgm:pt>
  </dgm:ptLst>
  <dgm:cxnLst>
    <dgm:cxn modelId="{6662B813-F872-2F4B-AE57-0DE8DC31D7E4}" srcId="{3693B204-D9F4-574F-8125-F20448DDA187}" destId="{B16A65B0-B71B-184D-AD6D-34AAEF1E406D}" srcOrd="1" destOrd="0" parTransId="{7BD669EC-7A1C-A247-8550-62EF368BB9F8}" sibTransId="{9E6E3FBA-9D58-BA47-9BDF-3C0D2EDBB424}"/>
    <dgm:cxn modelId="{6D351ECE-7ACE-444B-BDD7-8951A1A0EF85}" type="presOf" srcId="{B16A65B0-B71B-184D-AD6D-34AAEF1E406D}" destId="{62F0C082-6101-284F-8422-58DEF58062F2}" srcOrd="1" destOrd="0" presId="urn:microsoft.com/office/officeart/2005/8/layout/target3"/>
    <dgm:cxn modelId="{7A154964-7598-460F-8EB8-6CC315F00DC0}" type="presOf" srcId="{3693B204-D9F4-574F-8125-F20448DDA187}" destId="{CA18EEE4-57B4-EA49-BCEC-B62CF535DAD0}" srcOrd="0" destOrd="0" presId="urn:microsoft.com/office/officeart/2005/8/layout/target3"/>
    <dgm:cxn modelId="{B4796EF8-9142-4F49-81DE-2759B6B5C46A}" type="presOf" srcId="{B16A65B0-B71B-184D-AD6D-34AAEF1E406D}" destId="{5BFA47B7-766A-8345-B5F0-98846AB06D72}" srcOrd="0" destOrd="0" presId="urn:microsoft.com/office/officeart/2005/8/layout/target3"/>
    <dgm:cxn modelId="{199A0051-A076-AA41-A019-CAF21EB94649}" srcId="{3693B204-D9F4-574F-8125-F20448DDA187}" destId="{AC29CD56-7C54-714C-9A01-E85EF152EC94}" srcOrd="0" destOrd="0" parTransId="{1E83D823-E22C-954A-A180-F32FF313FF55}" sibTransId="{44908016-CD54-0E43-A676-03EAE9EBB321}"/>
    <dgm:cxn modelId="{96FDEAD2-C2AF-4051-B812-43346AAD78BF}" type="presOf" srcId="{AC29CD56-7C54-714C-9A01-E85EF152EC94}" destId="{114284EA-3700-3C4A-9B51-217BF68067B2}" srcOrd="1" destOrd="0" presId="urn:microsoft.com/office/officeart/2005/8/layout/target3"/>
    <dgm:cxn modelId="{B8FF5DCA-4D2A-450E-A185-1173D1ADCA1F}" type="presOf" srcId="{AC29CD56-7C54-714C-9A01-E85EF152EC94}" destId="{C7562652-19BF-C74B-A9A9-C417029C084C}" srcOrd="0" destOrd="0" presId="urn:microsoft.com/office/officeart/2005/8/layout/target3"/>
    <dgm:cxn modelId="{53119B99-FC92-482F-8684-DD7FF7F2865F}" type="presParOf" srcId="{CA18EEE4-57B4-EA49-BCEC-B62CF535DAD0}" destId="{1147E540-1A7C-024B-8655-27D3B3242234}" srcOrd="0" destOrd="0" presId="urn:microsoft.com/office/officeart/2005/8/layout/target3"/>
    <dgm:cxn modelId="{41010004-11B5-485C-86D7-BA191415FA3B}" type="presParOf" srcId="{CA18EEE4-57B4-EA49-BCEC-B62CF535DAD0}" destId="{33BBA24E-F062-B845-92F4-FF030518323A}" srcOrd="1" destOrd="0" presId="urn:microsoft.com/office/officeart/2005/8/layout/target3"/>
    <dgm:cxn modelId="{221FD6FB-4742-4429-B776-05B4A0CA9144}" type="presParOf" srcId="{CA18EEE4-57B4-EA49-BCEC-B62CF535DAD0}" destId="{C7562652-19BF-C74B-A9A9-C417029C084C}" srcOrd="2" destOrd="0" presId="urn:microsoft.com/office/officeart/2005/8/layout/target3"/>
    <dgm:cxn modelId="{5910225E-F484-4BF5-8928-0D610DE4F26C}" type="presParOf" srcId="{CA18EEE4-57B4-EA49-BCEC-B62CF535DAD0}" destId="{2E5172F3-C584-6448-95E6-FB3B82B2AFE8}" srcOrd="3" destOrd="0" presId="urn:microsoft.com/office/officeart/2005/8/layout/target3"/>
    <dgm:cxn modelId="{B81FD4CD-B246-4AFE-AAA6-DBA3172064D3}" type="presParOf" srcId="{CA18EEE4-57B4-EA49-BCEC-B62CF535DAD0}" destId="{3C6F87D4-8A16-0C4A-A079-81736288D9F4}" srcOrd="4" destOrd="0" presId="urn:microsoft.com/office/officeart/2005/8/layout/target3"/>
    <dgm:cxn modelId="{9A7E9ED0-F20C-469F-B79C-5995A86C43F8}" type="presParOf" srcId="{CA18EEE4-57B4-EA49-BCEC-B62CF535DAD0}" destId="{5BFA47B7-766A-8345-B5F0-98846AB06D72}" srcOrd="5" destOrd="0" presId="urn:microsoft.com/office/officeart/2005/8/layout/target3"/>
    <dgm:cxn modelId="{27CCB797-F239-4FAF-90A9-F77E9466E607}" type="presParOf" srcId="{CA18EEE4-57B4-EA49-BCEC-B62CF535DAD0}" destId="{114284EA-3700-3C4A-9B51-217BF68067B2}" srcOrd="6" destOrd="0" presId="urn:microsoft.com/office/officeart/2005/8/layout/target3"/>
    <dgm:cxn modelId="{B2DA7C5E-A7FC-4607-8071-679394E86089}" type="presParOf" srcId="{CA18EEE4-57B4-EA49-BCEC-B62CF535DAD0}" destId="{62F0C082-6101-284F-8422-58DEF58062F2}" srcOrd="7"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FB6095-198A-46EF-B718-5A143D496E29}"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tr-TR"/>
        </a:p>
      </dgm:t>
    </dgm:pt>
    <dgm:pt modelId="{41B8ACC9-0C67-4A44-B229-E83C5D36AA93}">
      <dgm:prSet phldrT="[Metin]" custT="1"/>
      <dgm:spPr/>
      <dgm:t>
        <a:bodyPr/>
        <a:lstStyle/>
        <a:p>
          <a:r>
            <a:rPr lang="tr-TR" sz="1600" b="1" dirty="0" smtClean="0">
              <a:latin typeface="Garamond" panose="02020404030301010803" pitchFamily="18" charset="0"/>
            </a:rPr>
            <a:t>Koordinasyon </a:t>
          </a:r>
          <a:endParaRPr lang="tr-TR" sz="1600" b="1" dirty="0">
            <a:latin typeface="Garamond" panose="02020404030301010803" pitchFamily="18" charset="0"/>
          </a:endParaRPr>
        </a:p>
      </dgm:t>
    </dgm:pt>
    <dgm:pt modelId="{89FF8F22-B9C0-4203-8FB0-756BD42407FF}" type="parTrans" cxnId="{29930F82-309A-4FFA-93F3-3F98DBE2758B}">
      <dgm:prSet/>
      <dgm:spPr/>
      <dgm:t>
        <a:bodyPr/>
        <a:lstStyle/>
        <a:p>
          <a:endParaRPr lang="tr-TR">
            <a:latin typeface="Garamond" panose="02020404030301010803" pitchFamily="18" charset="0"/>
          </a:endParaRPr>
        </a:p>
      </dgm:t>
    </dgm:pt>
    <dgm:pt modelId="{4F3E96BC-BA33-47CF-867B-C0D5B45DD512}" type="sibTrans" cxnId="{29930F82-309A-4FFA-93F3-3F98DBE2758B}">
      <dgm:prSet/>
      <dgm:spPr/>
      <dgm:t>
        <a:bodyPr/>
        <a:lstStyle/>
        <a:p>
          <a:endParaRPr lang="tr-TR">
            <a:latin typeface="Garamond" panose="02020404030301010803" pitchFamily="18" charset="0"/>
          </a:endParaRPr>
        </a:p>
      </dgm:t>
    </dgm:pt>
    <dgm:pt modelId="{222508AB-87F6-4804-A20C-5487FE1FE58D}">
      <dgm:prSet phldrT="[Metin]" custT="1"/>
      <dgm:spPr/>
      <dgm:t>
        <a:bodyPr/>
        <a:lstStyle/>
        <a:p>
          <a:r>
            <a:rPr lang="tr-TR" sz="1600" b="1" dirty="0" smtClean="0">
              <a:latin typeface="Garamond" panose="02020404030301010803" pitchFamily="18" charset="0"/>
            </a:rPr>
            <a:t>Hukuki Destek</a:t>
          </a:r>
          <a:endParaRPr lang="tr-TR" sz="1600" b="1" dirty="0">
            <a:latin typeface="Garamond" panose="02020404030301010803" pitchFamily="18" charset="0"/>
          </a:endParaRPr>
        </a:p>
      </dgm:t>
    </dgm:pt>
    <dgm:pt modelId="{0EB87454-0A30-415A-B716-79367327E63A}" type="parTrans" cxnId="{7693FCED-FA4B-416D-A168-27D67EC19242}">
      <dgm:prSet/>
      <dgm:spPr/>
      <dgm:t>
        <a:bodyPr/>
        <a:lstStyle/>
        <a:p>
          <a:endParaRPr lang="tr-TR">
            <a:latin typeface="Garamond" panose="02020404030301010803" pitchFamily="18" charset="0"/>
          </a:endParaRPr>
        </a:p>
      </dgm:t>
    </dgm:pt>
    <dgm:pt modelId="{5B85123B-3A0C-49DB-B247-E4F27DAC618E}" type="sibTrans" cxnId="{7693FCED-FA4B-416D-A168-27D67EC19242}">
      <dgm:prSet/>
      <dgm:spPr/>
      <dgm:t>
        <a:bodyPr/>
        <a:lstStyle/>
        <a:p>
          <a:endParaRPr lang="tr-TR">
            <a:latin typeface="Garamond" panose="02020404030301010803" pitchFamily="18" charset="0"/>
          </a:endParaRPr>
        </a:p>
      </dgm:t>
    </dgm:pt>
    <dgm:pt modelId="{EE4302AB-5E5B-423B-871B-61386F96F709}">
      <dgm:prSet phldrT="[Metin]" custT="1"/>
      <dgm:spPr/>
      <dgm:t>
        <a:bodyPr/>
        <a:lstStyle/>
        <a:p>
          <a:r>
            <a:rPr lang="tr-TR" sz="1600" b="1" dirty="0" smtClean="0">
              <a:latin typeface="Garamond" panose="02020404030301010803" pitchFamily="18" charset="0"/>
            </a:rPr>
            <a:t>Sağlık Destek Hizmetleri</a:t>
          </a:r>
          <a:endParaRPr lang="tr-TR" sz="1600" b="1" dirty="0">
            <a:latin typeface="Garamond" panose="02020404030301010803" pitchFamily="18" charset="0"/>
          </a:endParaRPr>
        </a:p>
      </dgm:t>
    </dgm:pt>
    <dgm:pt modelId="{19900087-A110-4965-9137-B228BD405973}" type="parTrans" cxnId="{BBFEEB66-7D27-4EEA-AC14-4A0C2E175B6C}">
      <dgm:prSet/>
      <dgm:spPr/>
      <dgm:t>
        <a:bodyPr/>
        <a:lstStyle/>
        <a:p>
          <a:endParaRPr lang="tr-TR">
            <a:latin typeface="Garamond" panose="02020404030301010803" pitchFamily="18" charset="0"/>
          </a:endParaRPr>
        </a:p>
      </dgm:t>
    </dgm:pt>
    <dgm:pt modelId="{0B5ADDA5-B42E-4616-901A-57959F81F73A}" type="sibTrans" cxnId="{BBFEEB66-7D27-4EEA-AC14-4A0C2E175B6C}">
      <dgm:prSet/>
      <dgm:spPr/>
      <dgm:t>
        <a:bodyPr/>
        <a:lstStyle/>
        <a:p>
          <a:endParaRPr lang="tr-TR">
            <a:latin typeface="Garamond" panose="02020404030301010803" pitchFamily="18" charset="0"/>
          </a:endParaRPr>
        </a:p>
      </dgm:t>
    </dgm:pt>
    <dgm:pt modelId="{0FD9A2F9-A788-4E27-8BB9-31DA3AA88EB7}">
      <dgm:prSet phldrT="[Metin]" custT="1"/>
      <dgm:spPr/>
      <dgm:t>
        <a:bodyPr/>
        <a:lstStyle/>
        <a:p>
          <a:r>
            <a:rPr lang="tr-TR" sz="1600" b="1" dirty="0" err="1" smtClean="0">
              <a:latin typeface="Garamond" panose="02020404030301010803" pitchFamily="18" charset="0"/>
            </a:rPr>
            <a:t>Psiko</a:t>
          </a:r>
          <a:r>
            <a:rPr lang="tr-TR" sz="1600" b="1" dirty="0" smtClean="0">
              <a:latin typeface="Garamond" panose="02020404030301010803" pitchFamily="18" charset="0"/>
            </a:rPr>
            <a:t> sosyal destek</a:t>
          </a:r>
          <a:endParaRPr lang="tr-TR" sz="1600" b="1" dirty="0">
            <a:latin typeface="Garamond" panose="02020404030301010803" pitchFamily="18" charset="0"/>
          </a:endParaRPr>
        </a:p>
      </dgm:t>
    </dgm:pt>
    <dgm:pt modelId="{C4C6E985-6E3A-49E3-903E-403899F83726}" type="parTrans" cxnId="{3F9B895E-06EB-43A6-B0C5-86CD7C20E111}">
      <dgm:prSet/>
      <dgm:spPr/>
      <dgm:t>
        <a:bodyPr/>
        <a:lstStyle/>
        <a:p>
          <a:endParaRPr lang="tr-TR">
            <a:latin typeface="Garamond" panose="02020404030301010803" pitchFamily="18" charset="0"/>
          </a:endParaRPr>
        </a:p>
      </dgm:t>
    </dgm:pt>
    <dgm:pt modelId="{1501425B-2DDB-4DC9-B707-BB7178EF61CF}" type="sibTrans" cxnId="{3F9B895E-06EB-43A6-B0C5-86CD7C20E111}">
      <dgm:prSet/>
      <dgm:spPr/>
      <dgm:t>
        <a:bodyPr/>
        <a:lstStyle/>
        <a:p>
          <a:endParaRPr lang="tr-TR">
            <a:latin typeface="Garamond" panose="02020404030301010803" pitchFamily="18" charset="0"/>
          </a:endParaRPr>
        </a:p>
      </dgm:t>
    </dgm:pt>
    <dgm:pt modelId="{6C98FBF0-12B4-437C-880B-5A438D946A23}">
      <dgm:prSet phldrT="[Metin]" custT="1"/>
      <dgm:spPr/>
      <dgm:t>
        <a:bodyPr/>
        <a:lstStyle/>
        <a:p>
          <a:r>
            <a:rPr lang="tr-TR" sz="1600" b="1" dirty="0" smtClean="0">
              <a:latin typeface="Garamond" panose="02020404030301010803" pitchFamily="18" charset="0"/>
            </a:rPr>
            <a:t>Önleyici Hizmetler</a:t>
          </a:r>
          <a:endParaRPr lang="tr-TR" sz="1600" b="1" dirty="0">
            <a:latin typeface="Garamond" panose="02020404030301010803" pitchFamily="18" charset="0"/>
          </a:endParaRPr>
        </a:p>
      </dgm:t>
    </dgm:pt>
    <dgm:pt modelId="{0A28C970-CFC2-4A93-9576-1DA53A81F844}" type="parTrans" cxnId="{DC14DD53-A91A-4F7E-8D71-E7BB6D58F12F}">
      <dgm:prSet/>
      <dgm:spPr/>
      <dgm:t>
        <a:bodyPr/>
        <a:lstStyle/>
        <a:p>
          <a:endParaRPr lang="tr-TR">
            <a:latin typeface="Garamond" panose="02020404030301010803" pitchFamily="18" charset="0"/>
          </a:endParaRPr>
        </a:p>
      </dgm:t>
    </dgm:pt>
    <dgm:pt modelId="{DC5FA291-2F83-4962-9769-9F454605750F}" type="sibTrans" cxnId="{DC14DD53-A91A-4F7E-8D71-E7BB6D58F12F}">
      <dgm:prSet/>
      <dgm:spPr/>
      <dgm:t>
        <a:bodyPr/>
        <a:lstStyle/>
        <a:p>
          <a:endParaRPr lang="tr-TR">
            <a:latin typeface="Garamond" panose="02020404030301010803" pitchFamily="18" charset="0"/>
          </a:endParaRPr>
        </a:p>
      </dgm:t>
    </dgm:pt>
    <dgm:pt modelId="{1FDD4E00-F0F0-4702-9767-D5093A583C3B}">
      <dgm:prSet phldrT="[Metin]" custT="1"/>
      <dgm:spPr/>
      <dgm:t>
        <a:bodyPr/>
        <a:lstStyle/>
        <a:p>
          <a:r>
            <a:rPr lang="tr-TR" sz="1600" b="1" dirty="0" smtClean="0">
              <a:latin typeface="Garamond" panose="02020404030301010803" pitchFamily="18" charset="0"/>
            </a:rPr>
            <a:t>Müdahale Yönlendirme</a:t>
          </a:r>
          <a:endParaRPr lang="tr-TR" sz="1600" b="1" dirty="0">
            <a:latin typeface="Garamond" panose="02020404030301010803" pitchFamily="18" charset="0"/>
          </a:endParaRPr>
        </a:p>
      </dgm:t>
    </dgm:pt>
    <dgm:pt modelId="{72CFB8C0-A3CE-4149-9AEB-7DA1423D6589}" type="parTrans" cxnId="{8B50D813-E06C-4863-B020-8DB4111A5D12}">
      <dgm:prSet/>
      <dgm:spPr/>
      <dgm:t>
        <a:bodyPr/>
        <a:lstStyle/>
        <a:p>
          <a:endParaRPr lang="tr-TR">
            <a:latin typeface="Garamond" panose="02020404030301010803" pitchFamily="18" charset="0"/>
          </a:endParaRPr>
        </a:p>
      </dgm:t>
    </dgm:pt>
    <dgm:pt modelId="{78D3AFAC-CC91-450B-9F85-376B55FAA288}" type="sibTrans" cxnId="{8B50D813-E06C-4863-B020-8DB4111A5D12}">
      <dgm:prSet/>
      <dgm:spPr/>
      <dgm:t>
        <a:bodyPr/>
        <a:lstStyle/>
        <a:p>
          <a:endParaRPr lang="tr-TR">
            <a:latin typeface="Garamond" panose="02020404030301010803" pitchFamily="18" charset="0"/>
          </a:endParaRPr>
        </a:p>
      </dgm:t>
    </dgm:pt>
    <dgm:pt modelId="{0DD56ACC-BC38-42A1-B8B4-127AA766B448}">
      <dgm:prSet phldrT="[Metin]" custT="1"/>
      <dgm:spPr/>
      <dgm:t>
        <a:bodyPr/>
        <a:lstStyle/>
        <a:p>
          <a:r>
            <a:rPr lang="tr-TR" sz="1600" b="1" dirty="0" smtClean="0">
              <a:latin typeface="Garamond" panose="02020404030301010803" pitchFamily="18" charset="0"/>
            </a:rPr>
            <a:t>Ekonomik Destek</a:t>
          </a:r>
          <a:endParaRPr lang="tr-TR" sz="1600" b="1" dirty="0">
            <a:latin typeface="Garamond" panose="02020404030301010803" pitchFamily="18" charset="0"/>
          </a:endParaRPr>
        </a:p>
      </dgm:t>
    </dgm:pt>
    <dgm:pt modelId="{EFD66464-AC8F-4ECA-B8D5-435A43E2C452}" type="parTrans" cxnId="{F017763F-2A55-4DF4-8FFD-0FBDD335983E}">
      <dgm:prSet/>
      <dgm:spPr/>
      <dgm:t>
        <a:bodyPr/>
        <a:lstStyle/>
        <a:p>
          <a:endParaRPr lang="tr-TR">
            <a:latin typeface="Garamond" panose="02020404030301010803" pitchFamily="18" charset="0"/>
          </a:endParaRPr>
        </a:p>
      </dgm:t>
    </dgm:pt>
    <dgm:pt modelId="{284323E0-DBBF-40EE-8928-F1398714A1A8}" type="sibTrans" cxnId="{F017763F-2A55-4DF4-8FFD-0FBDD335983E}">
      <dgm:prSet/>
      <dgm:spPr/>
      <dgm:t>
        <a:bodyPr/>
        <a:lstStyle/>
        <a:p>
          <a:endParaRPr lang="tr-TR">
            <a:latin typeface="Garamond" panose="02020404030301010803" pitchFamily="18" charset="0"/>
          </a:endParaRPr>
        </a:p>
      </dgm:t>
    </dgm:pt>
    <dgm:pt modelId="{2C258A16-62EC-4751-9D61-4F237D808F22}">
      <dgm:prSet phldrT="[Metin]" custT="1"/>
      <dgm:spPr/>
      <dgm:t>
        <a:bodyPr/>
        <a:lstStyle/>
        <a:p>
          <a:r>
            <a:rPr lang="tr-TR" sz="1600" b="1" dirty="0" smtClean="0">
              <a:latin typeface="Garamond" panose="02020404030301010803" pitchFamily="18" charset="0"/>
            </a:rPr>
            <a:t>Eğitim ve Mesleki Destek</a:t>
          </a:r>
          <a:endParaRPr lang="tr-TR" sz="1600" b="1" dirty="0">
            <a:latin typeface="Garamond" panose="02020404030301010803" pitchFamily="18" charset="0"/>
          </a:endParaRPr>
        </a:p>
      </dgm:t>
    </dgm:pt>
    <dgm:pt modelId="{C7EFF953-8FA5-49B9-95E0-880143E629E2}" type="parTrans" cxnId="{14FB1F5C-70FC-4645-97FF-B494E2FD175B}">
      <dgm:prSet/>
      <dgm:spPr/>
      <dgm:t>
        <a:bodyPr/>
        <a:lstStyle/>
        <a:p>
          <a:endParaRPr lang="tr-TR">
            <a:latin typeface="Garamond" panose="02020404030301010803" pitchFamily="18" charset="0"/>
          </a:endParaRPr>
        </a:p>
      </dgm:t>
    </dgm:pt>
    <dgm:pt modelId="{3D644ED8-7211-41B9-8C99-4D66EDEBFC58}" type="sibTrans" cxnId="{14FB1F5C-70FC-4645-97FF-B494E2FD175B}">
      <dgm:prSet/>
      <dgm:spPr/>
      <dgm:t>
        <a:bodyPr/>
        <a:lstStyle/>
        <a:p>
          <a:endParaRPr lang="tr-TR">
            <a:latin typeface="Garamond" panose="02020404030301010803" pitchFamily="18" charset="0"/>
          </a:endParaRPr>
        </a:p>
      </dgm:t>
    </dgm:pt>
    <dgm:pt modelId="{476B4049-7634-4268-9EA3-563A2E031B1A}" type="pres">
      <dgm:prSet presAssocID="{78FB6095-198A-46EF-B718-5A143D496E29}" presName="cycle" presStyleCnt="0">
        <dgm:presLayoutVars>
          <dgm:dir/>
          <dgm:resizeHandles val="exact"/>
        </dgm:presLayoutVars>
      </dgm:prSet>
      <dgm:spPr/>
      <dgm:t>
        <a:bodyPr/>
        <a:lstStyle/>
        <a:p>
          <a:endParaRPr lang="tr-TR"/>
        </a:p>
      </dgm:t>
    </dgm:pt>
    <dgm:pt modelId="{D1E19564-D79A-4DFC-9491-96C64F76173A}" type="pres">
      <dgm:prSet presAssocID="{41B8ACC9-0C67-4A44-B229-E83C5D36AA93}" presName="node" presStyleLbl="node1" presStyleIdx="0" presStyleCnt="8" custScaleX="144745" custScaleY="109238">
        <dgm:presLayoutVars>
          <dgm:bulletEnabled val="1"/>
        </dgm:presLayoutVars>
      </dgm:prSet>
      <dgm:spPr/>
      <dgm:t>
        <a:bodyPr/>
        <a:lstStyle/>
        <a:p>
          <a:endParaRPr lang="tr-TR"/>
        </a:p>
      </dgm:t>
    </dgm:pt>
    <dgm:pt modelId="{451716C7-E79B-4610-9D2E-7F74E278D7BE}" type="pres">
      <dgm:prSet presAssocID="{41B8ACC9-0C67-4A44-B229-E83C5D36AA93}" presName="spNode" presStyleCnt="0"/>
      <dgm:spPr/>
    </dgm:pt>
    <dgm:pt modelId="{7F9678AE-E8A3-4A29-A112-3707DD793CBB}" type="pres">
      <dgm:prSet presAssocID="{4F3E96BC-BA33-47CF-867B-C0D5B45DD512}" presName="sibTrans" presStyleLbl="sibTrans1D1" presStyleIdx="0" presStyleCnt="8"/>
      <dgm:spPr/>
      <dgm:t>
        <a:bodyPr/>
        <a:lstStyle/>
        <a:p>
          <a:endParaRPr lang="tr-TR"/>
        </a:p>
      </dgm:t>
    </dgm:pt>
    <dgm:pt modelId="{A7BABB3D-9B64-4F9B-8DCC-0A3204495B34}" type="pres">
      <dgm:prSet presAssocID="{222508AB-87F6-4804-A20C-5487FE1FE58D}" presName="node" presStyleLbl="node1" presStyleIdx="1" presStyleCnt="8">
        <dgm:presLayoutVars>
          <dgm:bulletEnabled val="1"/>
        </dgm:presLayoutVars>
      </dgm:prSet>
      <dgm:spPr/>
      <dgm:t>
        <a:bodyPr/>
        <a:lstStyle/>
        <a:p>
          <a:endParaRPr lang="tr-TR"/>
        </a:p>
      </dgm:t>
    </dgm:pt>
    <dgm:pt modelId="{20F87F24-D470-49E5-9131-B594BA968672}" type="pres">
      <dgm:prSet presAssocID="{222508AB-87F6-4804-A20C-5487FE1FE58D}" presName="spNode" presStyleCnt="0"/>
      <dgm:spPr/>
    </dgm:pt>
    <dgm:pt modelId="{FE211175-CF4F-4437-B6A2-BE83A7C926BC}" type="pres">
      <dgm:prSet presAssocID="{5B85123B-3A0C-49DB-B247-E4F27DAC618E}" presName="sibTrans" presStyleLbl="sibTrans1D1" presStyleIdx="1" presStyleCnt="8"/>
      <dgm:spPr/>
      <dgm:t>
        <a:bodyPr/>
        <a:lstStyle/>
        <a:p>
          <a:endParaRPr lang="tr-TR"/>
        </a:p>
      </dgm:t>
    </dgm:pt>
    <dgm:pt modelId="{01176F0A-7F13-42AA-ABE1-B3C2423ED580}" type="pres">
      <dgm:prSet presAssocID="{EE4302AB-5E5B-423B-871B-61386F96F709}" presName="node" presStyleLbl="node1" presStyleIdx="2" presStyleCnt="8" custScaleX="120550" custScaleY="163720">
        <dgm:presLayoutVars>
          <dgm:bulletEnabled val="1"/>
        </dgm:presLayoutVars>
      </dgm:prSet>
      <dgm:spPr/>
      <dgm:t>
        <a:bodyPr/>
        <a:lstStyle/>
        <a:p>
          <a:endParaRPr lang="tr-TR"/>
        </a:p>
      </dgm:t>
    </dgm:pt>
    <dgm:pt modelId="{D55CE5B9-2337-441F-AA72-41C128891BF4}" type="pres">
      <dgm:prSet presAssocID="{EE4302AB-5E5B-423B-871B-61386F96F709}" presName="spNode" presStyleCnt="0"/>
      <dgm:spPr/>
    </dgm:pt>
    <dgm:pt modelId="{2168AF98-0F59-4F12-A93D-70FA474ADA2B}" type="pres">
      <dgm:prSet presAssocID="{0B5ADDA5-B42E-4616-901A-57959F81F73A}" presName="sibTrans" presStyleLbl="sibTrans1D1" presStyleIdx="2" presStyleCnt="8"/>
      <dgm:spPr/>
      <dgm:t>
        <a:bodyPr/>
        <a:lstStyle/>
        <a:p>
          <a:endParaRPr lang="tr-TR"/>
        </a:p>
      </dgm:t>
    </dgm:pt>
    <dgm:pt modelId="{7C9E434B-FA08-482F-B272-A17A259F9F39}" type="pres">
      <dgm:prSet presAssocID="{0FD9A2F9-A788-4E27-8BB9-31DA3AA88EB7}" presName="node" presStyleLbl="node1" presStyleIdx="3" presStyleCnt="8" custScaleX="146135" custScaleY="105078">
        <dgm:presLayoutVars>
          <dgm:bulletEnabled val="1"/>
        </dgm:presLayoutVars>
      </dgm:prSet>
      <dgm:spPr/>
      <dgm:t>
        <a:bodyPr/>
        <a:lstStyle/>
        <a:p>
          <a:endParaRPr lang="tr-TR"/>
        </a:p>
      </dgm:t>
    </dgm:pt>
    <dgm:pt modelId="{A1BA3492-82DC-40E7-94A9-CB1CB87216DD}" type="pres">
      <dgm:prSet presAssocID="{0FD9A2F9-A788-4E27-8BB9-31DA3AA88EB7}" presName="spNode" presStyleCnt="0"/>
      <dgm:spPr/>
    </dgm:pt>
    <dgm:pt modelId="{7F075B1D-B2DA-4AA9-90FC-C1C9FA9EF4CC}" type="pres">
      <dgm:prSet presAssocID="{1501425B-2DDB-4DC9-B707-BB7178EF61CF}" presName="sibTrans" presStyleLbl="sibTrans1D1" presStyleIdx="3" presStyleCnt="8"/>
      <dgm:spPr/>
      <dgm:t>
        <a:bodyPr/>
        <a:lstStyle/>
        <a:p>
          <a:endParaRPr lang="tr-TR"/>
        </a:p>
      </dgm:t>
    </dgm:pt>
    <dgm:pt modelId="{365EEFD1-BCF5-4C66-A9B6-6FAA373AA843}" type="pres">
      <dgm:prSet presAssocID="{6C98FBF0-12B4-437C-880B-5A438D946A23}" presName="node" presStyleLbl="node1" presStyleIdx="4" presStyleCnt="8" custScaleX="118834" custScaleY="113216">
        <dgm:presLayoutVars>
          <dgm:bulletEnabled val="1"/>
        </dgm:presLayoutVars>
      </dgm:prSet>
      <dgm:spPr/>
      <dgm:t>
        <a:bodyPr/>
        <a:lstStyle/>
        <a:p>
          <a:endParaRPr lang="tr-TR"/>
        </a:p>
      </dgm:t>
    </dgm:pt>
    <dgm:pt modelId="{519D9DCB-8D7B-4FFA-AFEB-E6C392A0CBE0}" type="pres">
      <dgm:prSet presAssocID="{6C98FBF0-12B4-437C-880B-5A438D946A23}" presName="spNode" presStyleCnt="0"/>
      <dgm:spPr/>
    </dgm:pt>
    <dgm:pt modelId="{BB59A588-5E7C-40F7-B2BB-A82F1235ECFA}" type="pres">
      <dgm:prSet presAssocID="{DC5FA291-2F83-4962-9769-9F454605750F}" presName="sibTrans" presStyleLbl="sibTrans1D1" presStyleIdx="4" presStyleCnt="8"/>
      <dgm:spPr/>
      <dgm:t>
        <a:bodyPr/>
        <a:lstStyle/>
        <a:p>
          <a:endParaRPr lang="tr-TR"/>
        </a:p>
      </dgm:t>
    </dgm:pt>
    <dgm:pt modelId="{93875C0C-9095-4F46-BA91-924137CA24B9}" type="pres">
      <dgm:prSet presAssocID="{1FDD4E00-F0F0-4702-9767-D5093A583C3B}" presName="node" presStyleLbl="node1" presStyleIdx="5" presStyleCnt="8" custScaleX="134837" custScaleY="116747">
        <dgm:presLayoutVars>
          <dgm:bulletEnabled val="1"/>
        </dgm:presLayoutVars>
      </dgm:prSet>
      <dgm:spPr/>
      <dgm:t>
        <a:bodyPr/>
        <a:lstStyle/>
        <a:p>
          <a:endParaRPr lang="tr-TR"/>
        </a:p>
      </dgm:t>
    </dgm:pt>
    <dgm:pt modelId="{887F5010-220C-438B-BD64-057D55E99B35}" type="pres">
      <dgm:prSet presAssocID="{1FDD4E00-F0F0-4702-9767-D5093A583C3B}" presName="spNode" presStyleCnt="0"/>
      <dgm:spPr/>
    </dgm:pt>
    <dgm:pt modelId="{F34C66A4-034F-4A73-A8E3-535E48782D3E}" type="pres">
      <dgm:prSet presAssocID="{78D3AFAC-CC91-450B-9F85-376B55FAA288}" presName="sibTrans" presStyleLbl="sibTrans1D1" presStyleIdx="5" presStyleCnt="8"/>
      <dgm:spPr/>
      <dgm:t>
        <a:bodyPr/>
        <a:lstStyle/>
        <a:p>
          <a:endParaRPr lang="tr-TR"/>
        </a:p>
      </dgm:t>
    </dgm:pt>
    <dgm:pt modelId="{C059BD20-8471-445E-90B3-04D173CD0826}" type="pres">
      <dgm:prSet presAssocID="{0DD56ACC-BC38-42A1-B8B4-127AA766B448}" presName="node" presStyleLbl="node1" presStyleIdx="6" presStyleCnt="8" custScaleX="129189" custRadScaleRad="99278" custRadScaleInc="4898">
        <dgm:presLayoutVars>
          <dgm:bulletEnabled val="1"/>
        </dgm:presLayoutVars>
      </dgm:prSet>
      <dgm:spPr/>
      <dgm:t>
        <a:bodyPr/>
        <a:lstStyle/>
        <a:p>
          <a:endParaRPr lang="tr-TR"/>
        </a:p>
      </dgm:t>
    </dgm:pt>
    <dgm:pt modelId="{D4666D12-E149-4FE0-98E9-56751A3F704B}" type="pres">
      <dgm:prSet presAssocID="{0DD56ACC-BC38-42A1-B8B4-127AA766B448}" presName="spNode" presStyleCnt="0"/>
      <dgm:spPr/>
    </dgm:pt>
    <dgm:pt modelId="{CC3191D4-F17C-4B58-9A82-D39A48440C07}" type="pres">
      <dgm:prSet presAssocID="{284323E0-DBBF-40EE-8928-F1398714A1A8}" presName="sibTrans" presStyleLbl="sibTrans1D1" presStyleIdx="6" presStyleCnt="8"/>
      <dgm:spPr/>
      <dgm:t>
        <a:bodyPr/>
        <a:lstStyle/>
        <a:p>
          <a:endParaRPr lang="tr-TR"/>
        </a:p>
      </dgm:t>
    </dgm:pt>
    <dgm:pt modelId="{D4A78B76-ED09-4715-B88A-3200EDDA713F}" type="pres">
      <dgm:prSet presAssocID="{2C258A16-62EC-4751-9D61-4F237D808F22}" presName="node" presStyleLbl="node1" presStyleIdx="7" presStyleCnt="8" custScaleX="111482" custScaleY="144437">
        <dgm:presLayoutVars>
          <dgm:bulletEnabled val="1"/>
        </dgm:presLayoutVars>
      </dgm:prSet>
      <dgm:spPr/>
      <dgm:t>
        <a:bodyPr/>
        <a:lstStyle/>
        <a:p>
          <a:endParaRPr lang="tr-TR"/>
        </a:p>
      </dgm:t>
    </dgm:pt>
    <dgm:pt modelId="{D980D320-D0AE-4FD1-A3E7-90620552BCCC}" type="pres">
      <dgm:prSet presAssocID="{2C258A16-62EC-4751-9D61-4F237D808F22}" presName="spNode" presStyleCnt="0"/>
      <dgm:spPr/>
    </dgm:pt>
    <dgm:pt modelId="{4FD5187E-773B-4E9D-A4E6-F64CAD5B2158}" type="pres">
      <dgm:prSet presAssocID="{3D644ED8-7211-41B9-8C99-4D66EDEBFC58}" presName="sibTrans" presStyleLbl="sibTrans1D1" presStyleIdx="7" presStyleCnt="8"/>
      <dgm:spPr/>
      <dgm:t>
        <a:bodyPr/>
        <a:lstStyle/>
        <a:p>
          <a:endParaRPr lang="tr-TR"/>
        </a:p>
      </dgm:t>
    </dgm:pt>
  </dgm:ptLst>
  <dgm:cxnLst>
    <dgm:cxn modelId="{074ADDA4-EA94-4933-A521-F9660BC18250}" type="presOf" srcId="{3D644ED8-7211-41B9-8C99-4D66EDEBFC58}" destId="{4FD5187E-773B-4E9D-A4E6-F64CAD5B2158}" srcOrd="0" destOrd="0" presId="urn:microsoft.com/office/officeart/2005/8/layout/cycle6"/>
    <dgm:cxn modelId="{6025299C-CA62-42A1-8778-555DAF4FCCEE}" type="presOf" srcId="{1501425B-2DDB-4DC9-B707-BB7178EF61CF}" destId="{7F075B1D-B2DA-4AA9-90FC-C1C9FA9EF4CC}" srcOrd="0" destOrd="0" presId="urn:microsoft.com/office/officeart/2005/8/layout/cycle6"/>
    <dgm:cxn modelId="{8B50D813-E06C-4863-B020-8DB4111A5D12}" srcId="{78FB6095-198A-46EF-B718-5A143D496E29}" destId="{1FDD4E00-F0F0-4702-9767-D5093A583C3B}" srcOrd="5" destOrd="0" parTransId="{72CFB8C0-A3CE-4149-9AEB-7DA1423D6589}" sibTransId="{78D3AFAC-CC91-450B-9F85-376B55FAA288}"/>
    <dgm:cxn modelId="{14FB1F5C-70FC-4645-97FF-B494E2FD175B}" srcId="{78FB6095-198A-46EF-B718-5A143D496E29}" destId="{2C258A16-62EC-4751-9D61-4F237D808F22}" srcOrd="7" destOrd="0" parTransId="{C7EFF953-8FA5-49B9-95E0-880143E629E2}" sibTransId="{3D644ED8-7211-41B9-8C99-4D66EDEBFC58}"/>
    <dgm:cxn modelId="{FB9795A8-AEAD-4595-AA0F-3841D1129B6B}" type="presOf" srcId="{2C258A16-62EC-4751-9D61-4F237D808F22}" destId="{D4A78B76-ED09-4715-B88A-3200EDDA713F}" srcOrd="0" destOrd="0" presId="urn:microsoft.com/office/officeart/2005/8/layout/cycle6"/>
    <dgm:cxn modelId="{50840BF5-4444-4744-875E-CF7215AEC8B9}" type="presOf" srcId="{6C98FBF0-12B4-437C-880B-5A438D946A23}" destId="{365EEFD1-BCF5-4C66-A9B6-6FAA373AA843}" srcOrd="0" destOrd="0" presId="urn:microsoft.com/office/officeart/2005/8/layout/cycle6"/>
    <dgm:cxn modelId="{F096FE41-1D8E-4EAE-83FA-D197C4A83E1E}" type="presOf" srcId="{78D3AFAC-CC91-450B-9F85-376B55FAA288}" destId="{F34C66A4-034F-4A73-A8E3-535E48782D3E}" srcOrd="0" destOrd="0" presId="urn:microsoft.com/office/officeart/2005/8/layout/cycle6"/>
    <dgm:cxn modelId="{05806337-88C9-4BC6-A93A-F6A87A0CBBFB}" type="presOf" srcId="{284323E0-DBBF-40EE-8928-F1398714A1A8}" destId="{CC3191D4-F17C-4B58-9A82-D39A48440C07}" srcOrd="0" destOrd="0" presId="urn:microsoft.com/office/officeart/2005/8/layout/cycle6"/>
    <dgm:cxn modelId="{BBFEEB66-7D27-4EEA-AC14-4A0C2E175B6C}" srcId="{78FB6095-198A-46EF-B718-5A143D496E29}" destId="{EE4302AB-5E5B-423B-871B-61386F96F709}" srcOrd="2" destOrd="0" parTransId="{19900087-A110-4965-9137-B228BD405973}" sibTransId="{0B5ADDA5-B42E-4616-901A-57959F81F73A}"/>
    <dgm:cxn modelId="{3398D248-6B11-40CD-B53A-556D8B491AA2}" type="presOf" srcId="{EE4302AB-5E5B-423B-871B-61386F96F709}" destId="{01176F0A-7F13-42AA-ABE1-B3C2423ED580}" srcOrd="0" destOrd="0" presId="urn:microsoft.com/office/officeart/2005/8/layout/cycle6"/>
    <dgm:cxn modelId="{A8D49D47-3E66-4C90-9C80-F1A4C1976D71}" type="presOf" srcId="{222508AB-87F6-4804-A20C-5487FE1FE58D}" destId="{A7BABB3D-9B64-4F9B-8DCC-0A3204495B34}" srcOrd="0" destOrd="0" presId="urn:microsoft.com/office/officeart/2005/8/layout/cycle6"/>
    <dgm:cxn modelId="{1227E4CC-8313-443C-B0F2-69719D389210}" type="presOf" srcId="{0B5ADDA5-B42E-4616-901A-57959F81F73A}" destId="{2168AF98-0F59-4F12-A93D-70FA474ADA2B}" srcOrd="0" destOrd="0" presId="urn:microsoft.com/office/officeart/2005/8/layout/cycle6"/>
    <dgm:cxn modelId="{3F9B895E-06EB-43A6-B0C5-86CD7C20E111}" srcId="{78FB6095-198A-46EF-B718-5A143D496E29}" destId="{0FD9A2F9-A788-4E27-8BB9-31DA3AA88EB7}" srcOrd="3" destOrd="0" parTransId="{C4C6E985-6E3A-49E3-903E-403899F83726}" sibTransId="{1501425B-2DDB-4DC9-B707-BB7178EF61CF}"/>
    <dgm:cxn modelId="{D5FDF297-9D4D-4C62-BF63-783A0F2E456E}" type="presOf" srcId="{0DD56ACC-BC38-42A1-B8B4-127AA766B448}" destId="{C059BD20-8471-445E-90B3-04D173CD0826}" srcOrd="0" destOrd="0" presId="urn:microsoft.com/office/officeart/2005/8/layout/cycle6"/>
    <dgm:cxn modelId="{F017763F-2A55-4DF4-8FFD-0FBDD335983E}" srcId="{78FB6095-198A-46EF-B718-5A143D496E29}" destId="{0DD56ACC-BC38-42A1-B8B4-127AA766B448}" srcOrd="6" destOrd="0" parTransId="{EFD66464-AC8F-4ECA-B8D5-435A43E2C452}" sibTransId="{284323E0-DBBF-40EE-8928-F1398714A1A8}"/>
    <dgm:cxn modelId="{0887F0D2-5B2E-4CC2-A639-F83B44EFF812}" type="presOf" srcId="{1FDD4E00-F0F0-4702-9767-D5093A583C3B}" destId="{93875C0C-9095-4F46-BA91-924137CA24B9}" srcOrd="0" destOrd="0" presId="urn:microsoft.com/office/officeart/2005/8/layout/cycle6"/>
    <dgm:cxn modelId="{7693FCED-FA4B-416D-A168-27D67EC19242}" srcId="{78FB6095-198A-46EF-B718-5A143D496E29}" destId="{222508AB-87F6-4804-A20C-5487FE1FE58D}" srcOrd="1" destOrd="0" parTransId="{0EB87454-0A30-415A-B716-79367327E63A}" sibTransId="{5B85123B-3A0C-49DB-B247-E4F27DAC618E}"/>
    <dgm:cxn modelId="{DC14DD53-A91A-4F7E-8D71-E7BB6D58F12F}" srcId="{78FB6095-198A-46EF-B718-5A143D496E29}" destId="{6C98FBF0-12B4-437C-880B-5A438D946A23}" srcOrd="4" destOrd="0" parTransId="{0A28C970-CFC2-4A93-9576-1DA53A81F844}" sibTransId="{DC5FA291-2F83-4962-9769-9F454605750F}"/>
    <dgm:cxn modelId="{964E4BED-167D-4983-851F-64C6DED1EA4E}" type="presOf" srcId="{5B85123B-3A0C-49DB-B247-E4F27DAC618E}" destId="{FE211175-CF4F-4437-B6A2-BE83A7C926BC}" srcOrd="0" destOrd="0" presId="urn:microsoft.com/office/officeart/2005/8/layout/cycle6"/>
    <dgm:cxn modelId="{C294DD4A-EA0D-42F1-9BC8-48571F5165CB}" type="presOf" srcId="{78FB6095-198A-46EF-B718-5A143D496E29}" destId="{476B4049-7634-4268-9EA3-563A2E031B1A}" srcOrd="0" destOrd="0" presId="urn:microsoft.com/office/officeart/2005/8/layout/cycle6"/>
    <dgm:cxn modelId="{29930F82-309A-4FFA-93F3-3F98DBE2758B}" srcId="{78FB6095-198A-46EF-B718-5A143D496E29}" destId="{41B8ACC9-0C67-4A44-B229-E83C5D36AA93}" srcOrd="0" destOrd="0" parTransId="{89FF8F22-B9C0-4203-8FB0-756BD42407FF}" sibTransId="{4F3E96BC-BA33-47CF-867B-C0D5B45DD512}"/>
    <dgm:cxn modelId="{007D3485-AB0C-46E7-AE90-0D3830E835FD}" type="presOf" srcId="{0FD9A2F9-A788-4E27-8BB9-31DA3AA88EB7}" destId="{7C9E434B-FA08-482F-B272-A17A259F9F39}" srcOrd="0" destOrd="0" presId="urn:microsoft.com/office/officeart/2005/8/layout/cycle6"/>
    <dgm:cxn modelId="{6B4B81D3-AE4D-4838-BA28-F2956E3B45CA}" type="presOf" srcId="{41B8ACC9-0C67-4A44-B229-E83C5D36AA93}" destId="{D1E19564-D79A-4DFC-9491-96C64F76173A}" srcOrd="0" destOrd="0" presId="urn:microsoft.com/office/officeart/2005/8/layout/cycle6"/>
    <dgm:cxn modelId="{E2C31D59-6015-423D-8373-16140922AFAE}" type="presOf" srcId="{DC5FA291-2F83-4962-9769-9F454605750F}" destId="{BB59A588-5E7C-40F7-B2BB-A82F1235ECFA}" srcOrd="0" destOrd="0" presId="urn:microsoft.com/office/officeart/2005/8/layout/cycle6"/>
    <dgm:cxn modelId="{607A8886-62CD-44B7-B5F2-F2ACD6A09876}" type="presOf" srcId="{4F3E96BC-BA33-47CF-867B-C0D5B45DD512}" destId="{7F9678AE-E8A3-4A29-A112-3707DD793CBB}" srcOrd="0" destOrd="0" presId="urn:microsoft.com/office/officeart/2005/8/layout/cycle6"/>
    <dgm:cxn modelId="{C313D2C6-23E6-41E0-8A33-4E91F256CB1F}" type="presParOf" srcId="{476B4049-7634-4268-9EA3-563A2E031B1A}" destId="{D1E19564-D79A-4DFC-9491-96C64F76173A}" srcOrd="0" destOrd="0" presId="urn:microsoft.com/office/officeart/2005/8/layout/cycle6"/>
    <dgm:cxn modelId="{253B80A7-BB0A-40D2-8939-C33B682D05F9}" type="presParOf" srcId="{476B4049-7634-4268-9EA3-563A2E031B1A}" destId="{451716C7-E79B-4610-9D2E-7F74E278D7BE}" srcOrd="1" destOrd="0" presId="urn:microsoft.com/office/officeart/2005/8/layout/cycle6"/>
    <dgm:cxn modelId="{0E2A2A90-22B7-454F-ADF4-A439E346D6A7}" type="presParOf" srcId="{476B4049-7634-4268-9EA3-563A2E031B1A}" destId="{7F9678AE-E8A3-4A29-A112-3707DD793CBB}" srcOrd="2" destOrd="0" presId="urn:microsoft.com/office/officeart/2005/8/layout/cycle6"/>
    <dgm:cxn modelId="{48508EFD-EE4E-4944-8576-EADB6FBD0F4C}" type="presParOf" srcId="{476B4049-7634-4268-9EA3-563A2E031B1A}" destId="{A7BABB3D-9B64-4F9B-8DCC-0A3204495B34}" srcOrd="3" destOrd="0" presId="urn:microsoft.com/office/officeart/2005/8/layout/cycle6"/>
    <dgm:cxn modelId="{BA5583CF-2E13-4304-A662-40236B362A24}" type="presParOf" srcId="{476B4049-7634-4268-9EA3-563A2E031B1A}" destId="{20F87F24-D470-49E5-9131-B594BA968672}" srcOrd="4" destOrd="0" presId="urn:microsoft.com/office/officeart/2005/8/layout/cycle6"/>
    <dgm:cxn modelId="{B1FE78E8-55F3-402A-94F2-4175FFD01ACC}" type="presParOf" srcId="{476B4049-7634-4268-9EA3-563A2E031B1A}" destId="{FE211175-CF4F-4437-B6A2-BE83A7C926BC}" srcOrd="5" destOrd="0" presId="urn:microsoft.com/office/officeart/2005/8/layout/cycle6"/>
    <dgm:cxn modelId="{F508F017-ED10-413B-9792-766817C739C3}" type="presParOf" srcId="{476B4049-7634-4268-9EA3-563A2E031B1A}" destId="{01176F0A-7F13-42AA-ABE1-B3C2423ED580}" srcOrd="6" destOrd="0" presId="urn:microsoft.com/office/officeart/2005/8/layout/cycle6"/>
    <dgm:cxn modelId="{4E06A68A-395D-4E7C-B485-58B843C50937}" type="presParOf" srcId="{476B4049-7634-4268-9EA3-563A2E031B1A}" destId="{D55CE5B9-2337-441F-AA72-41C128891BF4}" srcOrd="7" destOrd="0" presId="urn:microsoft.com/office/officeart/2005/8/layout/cycle6"/>
    <dgm:cxn modelId="{F5B5EB9C-2B32-4CD5-B4C4-1B66A490A6A1}" type="presParOf" srcId="{476B4049-7634-4268-9EA3-563A2E031B1A}" destId="{2168AF98-0F59-4F12-A93D-70FA474ADA2B}" srcOrd="8" destOrd="0" presId="urn:microsoft.com/office/officeart/2005/8/layout/cycle6"/>
    <dgm:cxn modelId="{0757C89B-6D8B-4936-AAD4-3748244CFE04}" type="presParOf" srcId="{476B4049-7634-4268-9EA3-563A2E031B1A}" destId="{7C9E434B-FA08-482F-B272-A17A259F9F39}" srcOrd="9" destOrd="0" presId="urn:microsoft.com/office/officeart/2005/8/layout/cycle6"/>
    <dgm:cxn modelId="{AF8A8692-EEDE-43DD-B4C6-864F46AC8F4C}" type="presParOf" srcId="{476B4049-7634-4268-9EA3-563A2E031B1A}" destId="{A1BA3492-82DC-40E7-94A9-CB1CB87216DD}" srcOrd="10" destOrd="0" presId="urn:microsoft.com/office/officeart/2005/8/layout/cycle6"/>
    <dgm:cxn modelId="{711BD2C3-0D5A-4C6E-90DD-010FCDB17AAE}" type="presParOf" srcId="{476B4049-7634-4268-9EA3-563A2E031B1A}" destId="{7F075B1D-B2DA-4AA9-90FC-C1C9FA9EF4CC}" srcOrd="11" destOrd="0" presId="urn:microsoft.com/office/officeart/2005/8/layout/cycle6"/>
    <dgm:cxn modelId="{D24678E6-3357-4479-9F8D-B85C621C596B}" type="presParOf" srcId="{476B4049-7634-4268-9EA3-563A2E031B1A}" destId="{365EEFD1-BCF5-4C66-A9B6-6FAA373AA843}" srcOrd="12" destOrd="0" presId="urn:microsoft.com/office/officeart/2005/8/layout/cycle6"/>
    <dgm:cxn modelId="{BF1ED8CC-51C0-4458-A347-13CD744BEB19}" type="presParOf" srcId="{476B4049-7634-4268-9EA3-563A2E031B1A}" destId="{519D9DCB-8D7B-4FFA-AFEB-E6C392A0CBE0}" srcOrd="13" destOrd="0" presId="urn:microsoft.com/office/officeart/2005/8/layout/cycle6"/>
    <dgm:cxn modelId="{3C2709ED-591D-491A-B760-2BFDF316AE09}" type="presParOf" srcId="{476B4049-7634-4268-9EA3-563A2E031B1A}" destId="{BB59A588-5E7C-40F7-B2BB-A82F1235ECFA}" srcOrd="14" destOrd="0" presId="urn:microsoft.com/office/officeart/2005/8/layout/cycle6"/>
    <dgm:cxn modelId="{E2756641-8565-461F-8967-76B22620EFF7}" type="presParOf" srcId="{476B4049-7634-4268-9EA3-563A2E031B1A}" destId="{93875C0C-9095-4F46-BA91-924137CA24B9}" srcOrd="15" destOrd="0" presId="urn:microsoft.com/office/officeart/2005/8/layout/cycle6"/>
    <dgm:cxn modelId="{06B9784F-9700-4B0B-8350-6AB990C696F0}" type="presParOf" srcId="{476B4049-7634-4268-9EA3-563A2E031B1A}" destId="{887F5010-220C-438B-BD64-057D55E99B35}" srcOrd="16" destOrd="0" presId="urn:microsoft.com/office/officeart/2005/8/layout/cycle6"/>
    <dgm:cxn modelId="{82C8C276-CFD7-4F47-A884-59B79F77F682}" type="presParOf" srcId="{476B4049-7634-4268-9EA3-563A2E031B1A}" destId="{F34C66A4-034F-4A73-A8E3-535E48782D3E}" srcOrd="17" destOrd="0" presId="urn:microsoft.com/office/officeart/2005/8/layout/cycle6"/>
    <dgm:cxn modelId="{44755BB9-4332-4A09-89C6-7B8A5705319A}" type="presParOf" srcId="{476B4049-7634-4268-9EA3-563A2E031B1A}" destId="{C059BD20-8471-445E-90B3-04D173CD0826}" srcOrd="18" destOrd="0" presId="urn:microsoft.com/office/officeart/2005/8/layout/cycle6"/>
    <dgm:cxn modelId="{1BBCD4F8-92C3-4FCE-A7C6-D31B067A6F4E}" type="presParOf" srcId="{476B4049-7634-4268-9EA3-563A2E031B1A}" destId="{D4666D12-E149-4FE0-98E9-56751A3F704B}" srcOrd="19" destOrd="0" presId="urn:microsoft.com/office/officeart/2005/8/layout/cycle6"/>
    <dgm:cxn modelId="{FDDE690B-C762-44A2-8CC8-44F5E860CE38}" type="presParOf" srcId="{476B4049-7634-4268-9EA3-563A2E031B1A}" destId="{CC3191D4-F17C-4B58-9A82-D39A48440C07}" srcOrd="20" destOrd="0" presId="urn:microsoft.com/office/officeart/2005/8/layout/cycle6"/>
    <dgm:cxn modelId="{90699104-7CF4-4866-8B57-A2934D20C8B5}" type="presParOf" srcId="{476B4049-7634-4268-9EA3-563A2E031B1A}" destId="{D4A78B76-ED09-4715-B88A-3200EDDA713F}" srcOrd="21" destOrd="0" presId="urn:microsoft.com/office/officeart/2005/8/layout/cycle6"/>
    <dgm:cxn modelId="{C4414480-6602-451C-BD88-76FD95B3D673}" type="presParOf" srcId="{476B4049-7634-4268-9EA3-563A2E031B1A}" destId="{D980D320-D0AE-4FD1-A3E7-90620552BCCC}" srcOrd="22" destOrd="0" presId="urn:microsoft.com/office/officeart/2005/8/layout/cycle6"/>
    <dgm:cxn modelId="{47177A3B-6011-453F-A631-EB06F0340723}" type="presParOf" srcId="{476B4049-7634-4268-9EA3-563A2E031B1A}" destId="{4FD5187E-773B-4E9D-A4E6-F64CAD5B2158}" srcOrd="23"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8CF8F3-ACE7-4470-A69C-F89AEFBCB78D}" type="doc">
      <dgm:prSet loTypeId="urn:microsoft.com/office/officeart/2005/8/layout/vList6" loCatId="process" qsTypeId="urn:microsoft.com/office/officeart/2005/8/quickstyle/simple1#12" qsCatId="simple" csTypeId="urn:microsoft.com/office/officeart/2005/8/colors/colorful1" csCatId="colorful" phldr="1"/>
      <dgm:spPr/>
      <dgm:t>
        <a:bodyPr/>
        <a:lstStyle/>
        <a:p>
          <a:endParaRPr lang="tr-TR"/>
        </a:p>
      </dgm:t>
    </dgm:pt>
    <dgm:pt modelId="{2427856D-7F09-40E8-BE21-C20366B20649}">
      <dgm:prSet phldrT="[Metin]" custT="1"/>
      <dgm:spPr/>
      <dgm:t>
        <a:bodyPr/>
        <a:lstStyle/>
        <a:p>
          <a:r>
            <a:rPr lang="tr-TR" sz="1300" b="1" dirty="0" smtClean="0">
              <a:latin typeface="Garamond" panose="02020404030301010803" pitchFamily="18" charset="0"/>
            </a:rPr>
            <a:t>BARINMA</a:t>
          </a:r>
          <a:endParaRPr lang="tr-TR" sz="1300" b="1" dirty="0">
            <a:latin typeface="Garamond" panose="02020404030301010803" pitchFamily="18" charset="0"/>
          </a:endParaRPr>
        </a:p>
      </dgm:t>
    </dgm:pt>
    <dgm:pt modelId="{422FFCB2-680A-410C-836A-E41C279435BB}" type="parTrans" cxnId="{769542B9-7A2D-4249-B3AD-4CB92F316688}">
      <dgm:prSet/>
      <dgm:spPr/>
      <dgm:t>
        <a:bodyPr/>
        <a:lstStyle/>
        <a:p>
          <a:endParaRPr lang="tr-TR" sz="1300"/>
        </a:p>
      </dgm:t>
    </dgm:pt>
    <dgm:pt modelId="{2CE2A4A7-D1D0-43C3-8419-A547DF0CB045}" type="sibTrans" cxnId="{769542B9-7A2D-4249-B3AD-4CB92F316688}">
      <dgm:prSet/>
      <dgm:spPr/>
      <dgm:t>
        <a:bodyPr/>
        <a:lstStyle/>
        <a:p>
          <a:endParaRPr lang="tr-TR" sz="1300"/>
        </a:p>
      </dgm:t>
    </dgm:pt>
    <dgm:pt modelId="{3CD43888-40A4-4E9A-97AE-B50C72089E59}">
      <dgm:prSet phldrT="[Metin]" custT="1"/>
      <dgm:spPr/>
      <dgm:t>
        <a:bodyPr/>
        <a:lstStyle/>
        <a:p>
          <a:r>
            <a:rPr lang="tr-TR" sz="1300" b="1" dirty="0" smtClean="0"/>
            <a:t>6 ay süre ile barınma hizmeti sunulmaktadır.</a:t>
          </a:r>
          <a:endParaRPr lang="tr-TR" sz="1300" b="1" dirty="0"/>
        </a:p>
      </dgm:t>
    </dgm:pt>
    <dgm:pt modelId="{905F0609-3EA3-459E-ABEA-D16CC3A71DC1}" type="parTrans" cxnId="{FB3CDF48-C249-44DD-BE7C-AD03D2C784F1}">
      <dgm:prSet/>
      <dgm:spPr/>
      <dgm:t>
        <a:bodyPr/>
        <a:lstStyle/>
        <a:p>
          <a:endParaRPr lang="tr-TR" sz="1300"/>
        </a:p>
      </dgm:t>
    </dgm:pt>
    <dgm:pt modelId="{C21361D9-4C4F-4ED1-A18C-DCB91AA24FAD}" type="sibTrans" cxnId="{FB3CDF48-C249-44DD-BE7C-AD03D2C784F1}">
      <dgm:prSet/>
      <dgm:spPr/>
      <dgm:t>
        <a:bodyPr/>
        <a:lstStyle/>
        <a:p>
          <a:endParaRPr lang="tr-TR" sz="1300"/>
        </a:p>
      </dgm:t>
    </dgm:pt>
    <dgm:pt modelId="{216A3AC2-F65C-4947-8097-944AED6DA06D}">
      <dgm:prSet phldrT="[Metin]" custT="1"/>
      <dgm:spPr/>
      <dgm:t>
        <a:bodyPr/>
        <a:lstStyle/>
        <a:p>
          <a:r>
            <a:rPr lang="tr-TR" sz="1300" b="1" dirty="0" smtClean="0">
              <a:latin typeface="Garamond" panose="02020404030301010803" pitchFamily="18" charset="0"/>
            </a:rPr>
            <a:t>PSİKOSOSYAL</a:t>
          </a:r>
          <a:r>
            <a:rPr lang="tr-TR" sz="1300" b="1" dirty="0" smtClean="0"/>
            <a:t> DESTEK</a:t>
          </a:r>
          <a:endParaRPr lang="tr-TR" sz="1300" b="1" dirty="0"/>
        </a:p>
      </dgm:t>
    </dgm:pt>
    <dgm:pt modelId="{D2B219AD-DC16-493B-96A1-2AFC717A92F8}" type="parTrans" cxnId="{E0B5652F-34DD-4779-A9B0-E2AFBA12385F}">
      <dgm:prSet/>
      <dgm:spPr/>
      <dgm:t>
        <a:bodyPr/>
        <a:lstStyle/>
        <a:p>
          <a:endParaRPr lang="tr-TR" sz="1300"/>
        </a:p>
      </dgm:t>
    </dgm:pt>
    <dgm:pt modelId="{0D15A43A-B57A-413A-B4E5-DC1ACC476F97}" type="sibTrans" cxnId="{E0B5652F-34DD-4779-A9B0-E2AFBA12385F}">
      <dgm:prSet/>
      <dgm:spPr/>
      <dgm:t>
        <a:bodyPr/>
        <a:lstStyle/>
        <a:p>
          <a:endParaRPr lang="tr-TR" sz="1300"/>
        </a:p>
      </dgm:t>
    </dgm:pt>
    <dgm:pt modelId="{0F7ECD62-3F3E-4599-B714-FDCF607A349D}">
      <dgm:prSet phldrT="[Metin]" custT="1"/>
      <dgm:spPr/>
      <dgm:t>
        <a:bodyPr/>
        <a:lstStyle/>
        <a:p>
          <a:r>
            <a:rPr lang="tr-TR" sz="1300" b="1" dirty="0" smtClean="0"/>
            <a:t>Meslek elemanları tarafından barınma  süresince sağlanmaktadır.</a:t>
          </a:r>
          <a:endParaRPr lang="tr-TR" sz="1300" b="1" dirty="0"/>
        </a:p>
      </dgm:t>
    </dgm:pt>
    <dgm:pt modelId="{F73A9EB8-40D2-4D86-B34C-937EA1DFF14D}" type="parTrans" cxnId="{CCFDFA5F-112D-4F24-A761-E187890976B5}">
      <dgm:prSet/>
      <dgm:spPr/>
      <dgm:t>
        <a:bodyPr/>
        <a:lstStyle/>
        <a:p>
          <a:endParaRPr lang="tr-TR" sz="1300"/>
        </a:p>
      </dgm:t>
    </dgm:pt>
    <dgm:pt modelId="{7B2DF68D-732C-420D-BACE-F008C3BBBD99}" type="sibTrans" cxnId="{CCFDFA5F-112D-4F24-A761-E187890976B5}">
      <dgm:prSet/>
      <dgm:spPr/>
      <dgm:t>
        <a:bodyPr/>
        <a:lstStyle/>
        <a:p>
          <a:endParaRPr lang="tr-TR" sz="1300"/>
        </a:p>
      </dgm:t>
    </dgm:pt>
    <dgm:pt modelId="{B9126671-B242-4B94-8399-C9EEC2B9E5F6}">
      <dgm:prSet phldrT="[Metin]" custT="1"/>
      <dgm:spPr/>
      <dgm:t>
        <a:bodyPr/>
        <a:lstStyle/>
        <a:p>
          <a:r>
            <a:rPr lang="tr-TR" sz="1300" b="1" dirty="0" smtClean="0">
              <a:latin typeface="Garamond" panose="02020404030301010803" pitchFamily="18" charset="0"/>
            </a:rPr>
            <a:t>HARÇLIK</a:t>
          </a:r>
          <a:endParaRPr lang="tr-TR" sz="1300" b="1" dirty="0">
            <a:latin typeface="Garamond" panose="02020404030301010803" pitchFamily="18" charset="0"/>
          </a:endParaRPr>
        </a:p>
      </dgm:t>
    </dgm:pt>
    <dgm:pt modelId="{EB7C6608-5777-42FC-99A5-B372C9532D67}" type="parTrans" cxnId="{57ECB16A-B0B5-41CD-9957-4EAF40D63FF5}">
      <dgm:prSet/>
      <dgm:spPr/>
      <dgm:t>
        <a:bodyPr/>
        <a:lstStyle/>
        <a:p>
          <a:endParaRPr lang="tr-TR" sz="1300"/>
        </a:p>
      </dgm:t>
    </dgm:pt>
    <dgm:pt modelId="{22D6C510-16A4-40DC-ADFB-C3D1DFBA2C71}" type="sibTrans" cxnId="{57ECB16A-B0B5-41CD-9957-4EAF40D63FF5}">
      <dgm:prSet/>
      <dgm:spPr/>
      <dgm:t>
        <a:bodyPr/>
        <a:lstStyle/>
        <a:p>
          <a:endParaRPr lang="tr-TR" sz="1300"/>
        </a:p>
      </dgm:t>
    </dgm:pt>
    <dgm:pt modelId="{20D3B51C-D2FA-43E6-A9C4-2038F8C4A67F}">
      <dgm:prSet phldrT="[Metin]" custT="1"/>
      <dgm:spPr/>
      <dgm:t>
        <a:bodyPr/>
        <a:lstStyle/>
        <a:p>
          <a:r>
            <a:rPr lang="tr-TR" sz="1300" b="1" dirty="0" smtClean="0">
              <a:latin typeface="Garamond" panose="02020404030301010803" pitchFamily="18" charset="0"/>
            </a:rPr>
            <a:t>HUKUKİ DESTEK</a:t>
          </a:r>
          <a:endParaRPr lang="tr-TR" sz="1300" b="1" dirty="0">
            <a:latin typeface="Garamond" panose="02020404030301010803" pitchFamily="18" charset="0"/>
          </a:endParaRPr>
        </a:p>
      </dgm:t>
    </dgm:pt>
    <dgm:pt modelId="{5A6DB6D6-D041-45C5-84BD-497318E1914B}" type="parTrans" cxnId="{2AC8DDF9-50AD-4760-931C-1068A2663E10}">
      <dgm:prSet/>
      <dgm:spPr/>
      <dgm:t>
        <a:bodyPr/>
        <a:lstStyle/>
        <a:p>
          <a:endParaRPr lang="tr-TR" sz="1300"/>
        </a:p>
      </dgm:t>
    </dgm:pt>
    <dgm:pt modelId="{95E5D92A-B071-4C02-BC24-51AC16EBDCFC}" type="sibTrans" cxnId="{2AC8DDF9-50AD-4760-931C-1068A2663E10}">
      <dgm:prSet/>
      <dgm:spPr/>
      <dgm:t>
        <a:bodyPr/>
        <a:lstStyle/>
        <a:p>
          <a:endParaRPr lang="tr-TR" sz="1300"/>
        </a:p>
      </dgm:t>
    </dgm:pt>
    <dgm:pt modelId="{69E7FE25-7194-4B8B-89D8-517B4DDFC5D8}">
      <dgm:prSet phldrT="[Metin]" custT="1"/>
      <dgm:spPr/>
      <dgm:t>
        <a:bodyPr/>
        <a:lstStyle/>
        <a:p>
          <a:r>
            <a:rPr lang="tr-TR" sz="1300" b="1" dirty="0" smtClean="0">
              <a:latin typeface="Garamond" panose="02020404030301010803" pitchFamily="18" charset="0"/>
            </a:rPr>
            <a:t>YÖNLENDİRME VE REHBERLİK</a:t>
          </a:r>
          <a:endParaRPr lang="tr-TR" sz="1300" b="1" dirty="0">
            <a:latin typeface="Garamond" panose="02020404030301010803" pitchFamily="18" charset="0"/>
          </a:endParaRPr>
        </a:p>
      </dgm:t>
    </dgm:pt>
    <dgm:pt modelId="{7BEEA3C7-33E7-47FC-9920-5A4A2E8403D0}" type="parTrans" cxnId="{E0378608-B821-4851-9DEF-72D1FB5F6A69}">
      <dgm:prSet/>
      <dgm:spPr/>
      <dgm:t>
        <a:bodyPr/>
        <a:lstStyle/>
        <a:p>
          <a:endParaRPr lang="tr-TR" sz="1300"/>
        </a:p>
      </dgm:t>
    </dgm:pt>
    <dgm:pt modelId="{31B8B9D1-08CA-483B-BAB4-FE1C0AAD0C5B}" type="sibTrans" cxnId="{E0378608-B821-4851-9DEF-72D1FB5F6A69}">
      <dgm:prSet/>
      <dgm:spPr/>
      <dgm:t>
        <a:bodyPr/>
        <a:lstStyle/>
        <a:p>
          <a:endParaRPr lang="tr-TR" sz="1300"/>
        </a:p>
      </dgm:t>
    </dgm:pt>
    <dgm:pt modelId="{58471A75-54EF-4787-A338-36D9B2F3B343}">
      <dgm:prSet custT="1"/>
      <dgm:spPr/>
      <dgm:t>
        <a:bodyPr/>
        <a:lstStyle/>
        <a:p>
          <a:r>
            <a:rPr lang="tr-TR" sz="1300" b="1" dirty="0" smtClean="0"/>
            <a:t>İl Avukatları ya da Barolar tarafından sağlanmaktadır.</a:t>
          </a:r>
          <a:endParaRPr lang="tr-TR" sz="1300" b="1" dirty="0"/>
        </a:p>
      </dgm:t>
    </dgm:pt>
    <dgm:pt modelId="{877AD991-5176-4306-B44E-44B4F3D24EE1}" type="parTrans" cxnId="{76D8E7A1-24C8-4A91-8005-46EF9849209F}">
      <dgm:prSet/>
      <dgm:spPr/>
      <dgm:t>
        <a:bodyPr/>
        <a:lstStyle/>
        <a:p>
          <a:endParaRPr lang="tr-TR" sz="1300"/>
        </a:p>
      </dgm:t>
    </dgm:pt>
    <dgm:pt modelId="{65EC86CF-697C-4C7D-9D2B-6DEDFEDC7695}" type="sibTrans" cxnId="{76D8E7A1-24C8-4A91-8005-46EF9849209F}">
      <dgm:prSet/>
      <dgm:spPr/>
      <dgm:t>
        <a:bodyPr/>
        <a:lstStyle/>
        <a:p>
          <a:endParaRPr lang="tr-TR" sz="1300"/>
        </a:p>
      </dgm:t>
    </dgm:pt>
    <dgm:pt modelId="{61528635-EB6E-4B48-8229-7B75CC9BC03C}">
      <dgm:prSet custT="1"/>
      <dgm:spPr/>
      <dgm:t>
        <a:bodyPr/>
        <a:lstStyle/>
        <a:p>
          <a:r>
            <a:rPr lang="tr-TR" sz="1300" b="1" dirty="0" smtClean="0">
              <a:latin typeface="Garamond" panose="02020404030301010803" pitchFamily="18" charset="0"/>
            </a:rPr>
            <a:t>ÜCRETSİZ KREŞ DESTEĞİ</a:t>
          </a:r>
          <a:endParaRPr lang="tr-TR" sz="1300" b="1" dirty="0">
            <a:latin typeface="Garamond" panose="02020404030301010803" pitchFamily="18" charset="0"/>
          </a:endParaRPr>
        </a:p>
      </dgm:t>
    </dgm:pt>
    <dgm:pt modelId="{40D9B5C2-9203-40FE-BE2C-0B5E7C95CC15}" type="parTrans" cxnId="{7C9DBB73-9D67-4165-BD2C-B03F8A3B35EB}">
      <dgm:prSet/>
      <dgm:spPr/>
      <dgm:t>
        <a:bodyPr/>
        <a:lstStyle/>
        <a:p>
          <a:endParaRPr lang="tr-TR" sz="1300"/>
        </a:p>
      </dgm:t>
    </dgm:pt>
    <dgm:pt modelId="{2CB6E18E-9AA0-4FFF-9375-A8381579A1D4}" type="sibTrans" cxnId="{7C9DBB73-9D67-4165-BD2C-B03F8A3B35EB}">
      <dgm:prSet/>
      <dgm:spPr/>
      <dgm:t>
        <a:bodyPr/>
        <a:lstStyle/>
        <a:p>
          <a:endParaRPr lang="tr-TR" sz="1300"/>
        </a:p>
      </dgm:t>
    </dgm:pt>
    <dgm:pt modelId="{CCB41817-745D-497A-8F05-D01B2720C0F3}">
      <dgm:prSet custT="1"/>
      <dgm:spPr/>
      <dgm:t>
        <a:bodyPr/>
        <a:lstStyle/>
        <a:p>
          <a:r>
            <a:rPr lang="tr-TR" sz="1300" b="1" i="0" dirty="0" smtClean="0"/>
            <a:t>Sosyal inceleme raporuna istinaden harçlık ödemesi yapılmaktadır.</a:t>
          </a:r>
          <a:endParaRPr lang="tr-TR" sz="1300" b="1" dirty="0"/>
        </a:p>
      </dgm:t>
    </dgm:pt>
    <dgm:pt modelId="{0A9D6CA5-13E6-481C-A6EA-7BA5200770FB}" type="parTrans" cxnId="{52659D18-D7D6-4695-9628-9691F5962339}">
      <dgm:prSet/>
      <dgm:spPr/>
      <dgm:t>
        <a:bodyPr/>
        <a:lstStyle/>
        <a:p>
          <a:endParaRPr lang="tr-TR" sz="1300"/>
        </a:p>
      </dgm:t>
    </dgm:pt>
    <dgm:pt modelId="{4DC6ED1F-A727-4040-88F1-84E057BCADA9}" type="sibTrans" cxnId="{52659D18-D7D6-4695-9628-9691F5962339}">
      <dgm:prSet/>
      <dgm:spPr/>
      <dgm:t>
        <a:bodyPr/>
        <a:lstStyle/>
        <a:p>
          <a:endParaRPr lang="tr-TR" sz="1300"/>
        </a:p>
      </dgm:t>
    </dgm:pt>
    <dgm:pt modelId="{86EE035C-6F4B-49F5-8DD7-2F0DE6EAB7DA}">
      <dgm:prSet phldrT="[Metin]" custT="1"/>
      <dgm:spPr/>
      <dgm:t>
        <a:bodyPr/>
        <a:lstStyle/>
        <a:p>
          <a:r>
            <a:rPr lang="tr-TR" sz="1300" b="1" dirty="0" smtClean="0">
              <a:latin typeface="Garamond" panose="02020404030301010803" pitchFamily="18" charset="0"/>
            </a:rPr>
            <a:t>İSTİHDAM</a:t>
          </a:r>
          <a:r>
            <a:rPr lang="tr-TR" sz="1300" b="1" dirty="0" smtClean="0"/>
            <a:t> DESTEĞİ</a:t>
          </a:r>
          <a:endParaRPr lang="tr-TR" sz="1300" b="1" dirty="0"/>
        </a:p>
      </dgm:t>
    </dgm:pt>
    <dgm:pt modelId="{7B7B00C4-1BEA-4581-A17B-710B697B9BDC}" type="parTrans" cxnId="{C995C3EA-4C6B-4223-9877-C6676E1908D0}">
      <dgm:prSet/>
      <dgm:spPr/>
      <dgm:t>
        <a:bodyPr/>
        <a:lstStyle/>
        <a:p>
          <a:endParaRPr lang="tr-TR" sz="1300"/>
        </a:p>
      </dgm:t>
    </dgm:pt>
    <dgm:pt modelId="{7EF385B1-FC2B-4C1D-A334-C7E6542590DF}" type="sibTrans" cxnId="{C995C3EA-4C6B-4223-9877-C6676E1908D0}">
      <dgm:prSet/>
      <dgm:spPr/>
      <dgm:t>
        <a:bodyPr/>
        <a:lstStyle/>
        <a:p>
          <a:endParaRPr lang="tr-TR" sz="1300"/>
        </a:p>
      </dgm:t>
    </dgm:pt>
    <dgm:pt modelId="{5409CD48-B3A3-417F-A27E-A93A4D5776C5}">
      <dgm:prSet custT="1"/>
      <dgm:spPr/>
      <dgm:t>
        <a:bodyPr/>
        <a:lstStyle/>
        <a:p>
          <a:r>
            <a:rPr lang="tr-TR" sz="1300" b="1" dirty="0" smtClean="0"/>
            <a:t>Meslek elemanları tarafından barınma  süresince sağlanmaktadır.</a:t>
          </a:r>
          <a:endParaRPr lang="tr-TR" sz="1300" dirty="0"/>
        </a:p>
      </dgm:t>
    </dgm:pt>
    <dgm:pt modelId="{95524022-F6BF-4203-9206-230A765676EF}" type="parTrans" cxnId="{99F70A3B-D904-42F9-8106-0F5C1DD49F4B}">
      <dgm:prSet/>
      <dgm:spPr/>
      <dgm:t>
        <a:bodyPr/>
        <a:lstStyle/>
        <a:p>
          <a:endParaRPr lang="tr-TR" sz="1300"/>
        </a:p>
      </dgm:t>
    </dgm:pt>
    <dgm:pt modelId="{0D29C4C0-B521-4C29-B668-932D43E9339C}" type="sibTrans" cxnId="{99F70A3B-D904-42F9-8106-0F5C1DD49F4B}">
      <dgm:prSet/>
      <dgm:spPr/>
      <dgm:t>
        <a:bodyPr/>
        <a:lstStyle/>
        <a:p>
          <a:endParaRPr lang="tr-TR" sz="1300"/>
        </a:p>
      </dgm:t>
    </dgm:pt>
    <dgm:pt modelId="{D4E9060A-DF4B-4CE2-A6FC-8D483CD5EC17}">
      <dgm:prSet custT="1"/>
      <dgm:spPr/>
      <dgm:t>
        <a:bodyPr/>
        <a:lstStyle/>
        <a:p>
          <a:r>
            <a:rPr lang="tr-TR" sz="1300" b="1" dirty="0" smtClean="0"/>
            <a:t>MEB, Meslek Edindirme Kursları</a:t>
          </a:r>
          <a:endParaRPr lang="tr-TR" sz="1300" b="1" dirty="0"/>
        </a:p>
      </dgm:t>
    </dgm:pt>
    <dgm:pt modelId="{DA59784C-02A1-4175-BA1B-31320741475C}" type="parTrans" cxnId="{34DD87B6-8705-4C04-B04A-601706197C7A}">
      <dgm:prSet/>
      <dgm:spPr/>
      <dgm:t>
        <a:bodyPr/>
        <a:lstStyle/>
        <a:p>
          <a:endParaRPr lang="tr-TR" sz="1300"/>
        </a:p>
      </dgm:t>
    </dgm:pt>
    <dgm:pt modelId="{5B202FA1-DB26-4CE0-A6A1-F67428783394}" type="sibTrans" cxnId="{34DD87B6-8705-4C04-B04A-601706197C7A}">
      <dgm:prSet/>
      <dgm:spPr/>
      <dgm:t>
        <a:bodyPr/>
        <a:lstStyle/>
        <a:p>
          <a:endParaRPr lang="tr-TR" sz="1300"/>
        </a:p>
      </dgm:t>
    </dgm:pt>
    <dgm:pt modelId="{E5A7BF53-9AAF-438B-8B32-BC2476A5CB79}">
      <dgm:prSet custT="1"/>
      <dgm:spPr/>
      <dgm:t>
        <a:bodyPr/>
        <a:lstStyle/>
        <a:p>
          <a:r>
            <a:rPr lang="tr-TR" sz="1300" b="1" dirty="0" smtClean="0"/>
            <a:t>İŞKUR, Mesleki Danışmanlık</a:t>
          </a:r>
          <a:endParaRPr lang="tr-TR" sz="1300" b="1" dirty="0"/>
        </a:p>
      </dgm:t>
    </dgm:pt>
    <dgm:pt modelId="{A88C6C56-0D3D-4ABE-AB71-65095DFFE0F1}" type="parTrans" cxnId="{1134B980-2BAE-432A-B271-5B0CBCE5FDD8}">
      <dgm:prSet/>
      <dgm:spPr/>
      <dgm:t>
        <a:bodyPr/>
        <a:lstStyle/>
        <a:p>
          <a:endParaRPr lang="tr-TR" sz="1300"/>
        </a:p>
      </dgm:t>
    </dgm:pt>
    <dgm:pt modelId="{5C677B93-0654-4976-BC46-BBC2AE5FC7AB}" type="sibTrans" cxnId="{1134B980-2BAE-432A-B271-5B0CBCE5FDD8}">
      <dgm:prSet/>
      <dgm:spPr/>
      <dgm:t>
        <a:bodyPr/>
        <a:lstStyle/>
        <a:p>
          <a:endParaRPr lang="tr-TR" sz="1300"/>
        </a:p>
      </dgm:t>
    </dgm:pt>
    <dgm:pt modelId="{66D6921C-3EF4-46BB-B6A9-D96E1FFB164A}">
      <dgm:prSet custT="1"/>
      <dgm:spPr/>
      <dgm:t>
        <a:bodyPr/>
        <a:lstStyle/>
        <a:p>
          <a:r>
            <a:rPr lang="tr-TR" sz="1300" b="1" dirty="0" smtClean="0"/>
            <a:t>0-6 yaş çocuklarına yönelik hizmet sunulmaktadır.</a:t>
          </a:r>
          <a:endParaRPr lang="tr-TR" sz="1300" b="1" dirty="0"/>
        </a:p>
      </dgm:t>
    </dgm:pt>
    <dgm:pt modelId="{4805861E-C916-4AD4-B4C5-1DCAACBC8CD5}" type="parTrans" cxnId="{5D3D735C-913E-44CC-A78B-ED14D6EEE2EC}">
      <dgm:prSet/>
      <dgm:spPr/>
      <dgm:t>
        <a:bodyPr/>
        <a:lstStyle/>
        <a:p>
          <a:endParaRPr lang="tr-TR" sz="1300"/>
        </a:p>
      </dgm:t>
    </dgm:pt>
    <dgm:pt modelId="{42A89863-997D-48E8-8E78-63CAF273CAA5}" type="sibTrans" cxnId="{5D3D735C-913E-44CC-A78B-ED14D6EEE2EC}">
      <dgm:prSet/>
      <dgm:spPr/>
      <dgm:t>
        <a:bodyPr/>
        <a:lstStyle/>
        <a:p>
          <a:endParaRPr lang="tr-TR" sz="1300"/>
        </a:p>
      </dgm:t>
    </dgm:pt>
    <dgm:pt modelId="{4184901D-C3AD-4C06-99A6-D28591B0782E}" type="pres">
      <dgm:prSet presAssocID="{BC8CF8F3-ACE7-4470-A69C-F89AEFBCB78D}" presName="Name0" presStyleCnt="0">
        <dgm:presLayoutVars>
          <dgm:dir/>
          <dgm:animLvl val="lvl"/>
          <dgm:resizeHandles/>
        </dgm:presLayoutVars>
      </dgm:prSet>
      <dgm:spPr/>
      <dgm:t>
        <a:bodyPr/>
        <a:lstStyle/>
        <a:p>
          <a:endParaRPr lang="tr-TR"/>
        </a:p>
      </dgm:t>
    </dgm:pt>
    <dgm:pt modelId="{491A351B-C326-4FE3-9BC5-0B937D9895CD}" type="pres">
      <dgm:prSet presAssocID="{2427856D-7F09-40E8-BE21-C20366B20649}" presName="linNode" presStyleCnt="0"/>
      <dgm:spPr/>
      <dgm:t>
        <a:bodyPr/>
        <a:lstStyle/>
        <a:p>
          <a:endParaRPr lang="tr-TR"/>
        </a:p>
      </dgm:t>
    </dgm:pt>
    <dgm:pt modelId="{5C118A69-6587-43FA-B5CB-1725C8F6C99D}" type="pres">
      <dgm:prSet presAssocID="{2427856D-7F09-40E8-BE21-C20366B20649}" presName="parentShp" presStyleLbl="node1" presStyleIdx="0" presStyleCnt="7" custLinFactNeighborX="-2007" custLinFactNeighborY="790">
        <dgm:presLayoutVars>
          <dgm:bulletEnabled val="1"/>
        </dgm:presLayoutVars>
      </dgm:prSet>
      <dgm:spPr/>
      <dgm:t>
        <a:bodyPr/>
        <a:lstStyle/>
        <a:p>
          <a:endParaRPr lang="tr-TR"/>
        </a:p>
      </dgm:t>
    </dgm:pt>
    <dgm:pt modelId="{8EC0E087-2CCC-421A-9790-F970448DFC78}" type="pres">
      <dgm:prSet presAssocID="{2427856D-7F09-40E8-BE21-C20366B20649}" presName="childShp" presStyleLbl="bgAccFollowNode1" presStyleIdx="0" presStyleCnt="7">
        <dgm:presLayoutVars>
          <dgm:bulletEnabled val="1"/>
        </dgm:presLayoutVars>
      </dgm:prSet>
      <dgm:spPr/>
      <dgm:t>
        <a:bodyPr/>
        <a:lstStyle/>
        <a:p>
          <a:endParaRPr lang="tr-TR"/>
        </a:p>
      </dgm:t>
    </dgm:pt>
    <dgm:pt modelId="{76459C48-E6C6-4C1A-ADB1-D7CDADEE3626}" type="pres">
      <dgm:prSet presAssocID="{2CE2A4A7-D1D0-43C3-8419-A547DF0CB045}" presName="spacing" presStyleCnt="0"/>
      <dgm:spPr/>
      <dgm:t>
        <a:bodyPr/>
        <a:lstStyle/>
        <a:p>
          <a:endParaRPr lang="tr-TR"/>
        </a:p>
      </dgm:t>
    </dgm:pt>
    <dgm:pt modelId="{A0D859EF-EA86-4A85-BBC6-9F2B87984338}" type="pres">
      <dgm:prSet presAssocID="{216A3AC2-F65C-4947-8097-944AED6DA06D}" presName="linNode" presStyleCnt="0"/>
      <dgm:spPr/>
      <dgm:t>
        <a:bodyPr/>
        <a:lstStyle/>
        <a:p>
          <a:endParaRPr lang="tr-TR"/>
        </a:p>
      </dgm:t>
    </dgm:pt>
    <dgm:pt modelId="{EC4278AF-BEAB-48F4-AF68-DC4052BF192C}" type="pres">
      <dgm:prSet presAssocID="{216A3AC2-F65C-4947-8097-944AED6DA06D}" presName="parentShp" presStyleLbl="node1" presStyleIdx="1" presStyleCnt="7">
        <dgm:presLayoutVars>
          <dgm:bulletEnabled val="1"/>
        </dgm:presLayoutVars>
      </dgm:prSet>
      <dgm:spPr/>
      <dgm:t>
        <a:bodyPr/>
        <a:lstStyle/>
        <a:p>
          <a:endParaRPr lang="tr-TR"/>
        </a:p>
      </dgm:t>
    </dgm:pt>
    <dgm:pt modelId="{BD12D429-5E0B-482D-A669-2951BA4C5555}" type="pres">
      <dgm:prSet presAssocID="{216A3AC2-F65C-4947-8097-944AED6DA06D}" presName="childShp" presStyleLbl="bgAccFollowNode1" presStyleIdx="1" presStyleCnt="7">
        <dgm:presLayoutVars>
          <dgm:bulletEnabled val="1"/>
        </dgm:presLayoutVars>
      </dgm:prSet>
      <dgm:spPr/>
      <dgm:t>
        <a:bodyPr/>
        <a:lstStyle/>
        <a:p>
          <a:endParaRPr lang="tr-TR"/>
        </a:p>
      </dgm:t>
    </dgm:pt>
    <dgm:pt modelId="{B18D203B-FFA9-49A6-B140-2F83FE1E41D1}" type="pres">
      <dgm:prSet presAssocID="{0D15A43A-B57A-413A-B4E5-DC1ACC476F97}" presName="spacing" presStyleCnt="0"/>
      <dgm:spPr/>
      <dgm:t>
        <a:bodyPr/>
        <a:lstStyle/>
        <a:p>
          <a:endParaRPr lang="tr-TR"/>
        </a:p>
      </dgm:t>
    </dgm:pt>
    <dgm:pt modelId="{C791665A-DCCB-4BF3-8156-E6E7671AF498}" type="pres">
      <dgm:prSet presAssocID="{B9126671-B242-4B94-8399-C9EEC2B9E5F6}" presName="linNode" presStyleCnt="0"/>
      <dgm:spPr/>
      <dgm:t>
        <a:bodyPr/>
        <a:lstStyle/>
        <a:p>
          <a:endParaRPr lang="tr-TR"/>
        </a:p>
      </dgm:t>
    </dgm:pt>
    <dgm:pt modelId="{5D7DF7BF-B52F-4049-8802-B514D05F84B4}" type="pres">
      <dgm:prSet presAssocID="{B9126671-B242-4B94-8399-C9EEC2B9E5F6}" presName="parentShp" presStyleLbl="node1" presStyleIdx="2" presStyleCnt="7" custLinFactNeighborX="-2007" custLinFactNeighborY="790">
        <dgm:presLayoutVars>
          <dgm:bulletEnabled val="1"/>
        </dgm:presLayoutVars>
      </dgm:prSet>
      <dgm:spPr/>
      <dgm:t>
        <a:bodyPr/>
        <a:lstStyle/>
        <a:p>
          <a:endParaRPr lang="tr-TR"/>
        </a:p>
      </dgm:t>
    </dgm:pt>
    <dgm:pt modelId="{99F1133D-42F2-4D8A-A49C-1B46DF5FFFD7}" type="pres">
      <dgm:prSet presAssocID="{B9126671-B242-4B94-8399-C9EEC2B9E5F6}" presName="childShp" presStyleLbl="bgAccFollowNode1" presStyleIdx="2" presStyleCnt="7">
        <dgm:presLayoutVars>
          <dgm:bulletEnabled val="1"/>
        </dgm:presLayoutVars>
      </dgm:prSet>
      <dgm:spPr/>
      <dgm:t>
        <a:bodyPr/>
        <a:lstStyle/>
        <a:p>
          <a:endParaRPr lang="tr-TR"/>
        </a:p>
      </dgm:t>
    </dgm:pt>
    <dgm:pt modelId="{5404E1F8-2C55-46FC-9E12-AF1CA7A98E80}" type="pres">
      <dgm:prSet presAssocID="{22D6C510-16A4-40DC-ADFB-C3D1DFBA2C71}" presName="spacing" presStyleCnt="0"/>
      <dgm:spPr/>
      <dgm:t>
        <a:bodyPr/>
        <a:lstStyle/>
        <a:p>
          <a:endParaRPr lang="tr-TR"/>
        </a:p>
      </dgm:t>
    </dgm:pt>
    <dgm:pt modelId="{35F502FE-F017-4B41-BDD8-14B59B07AD30}" type="pres">
      <dgm:prSet presAssocID="{20D3B51C-D2FA-43E6-A9C4-2038F8C4A67F}" presName="linNode" presStyleCnt="0"/>
      <dgm:spPr/>
      <dgm:t>
        <a:bodyPr/>
        <a:lstStyle/>
        <a:p>
          <a:endParaRPr lang="tr-TR"/>
        </a:p>
      </dgm:t>
    </dgm:pt>
    <dgm:pt modelId="{D2AD8A0A-720B-4FDF-9F9D-4A1396CE5B65}" type="pres">
      <dgm:prSet presAssocID="{20D3B51C-D2FA-43E6-A9C4-2038F8C4A67F}" presName="parentShp" presStyleLbl="node1" presStyleIdx="3" presStyleCnt="7" custLinFactNeighborX="-2007" custLinFactNeighborY="790">
        <dgm:presLayoutVars>
          <dgm:bulletEnabled val="1"/>
        </dgm:presLayoutVars>
      </dgm:prSet>
      <dgm:spPr/>
      <dgm:t>
        <a:bodyPr/>
        <a:lstStyle/>
        <a:p>
          <a:endParaRPr lang="tr-TR"/>
        </a:p>
      </dgm:t>
    </dgm:pt>
    <dgm:pt modelId="{89D11C9E-68D7-4147-A70F-7CBA9860DC99}" type="pres">
      <dgm:prSet presAssocID="{20D3B51C-D2FA-43E6-A9C4-2038F8C4A67F}" presName="childShp" presStyleLbl="bgAccFollowNode1" presStyleIdx="3" presStyleCnt="7">
        <dgm:presLayoutVars>
          <dgm:bulletEnabled val="1"/>
        </dgm:presLayoutVars>
      </dgm:prSet>
      <dgm:spPr/>
      <dgm:t>
        <a:bodyPr/>
        <a:lstStyle/>
        <a:p>
          <a:endParaRPr lang="tr-TR"/>
        </a:p>
      </dgm:t>
    </dgm:pt>
    <dgm:pt modelId="{D9E99370-9F75-4050-BDF2-0A81F0D4D4EB}" type="pres">
      <dgm:prSet presAssocID="{95E5D92A-B071-4C02-BC24-51AC16EBDCFC}" presName="spacing" presStyleCnt="0"/>
      <dgm:spPr/>
      <dgm:t>
        <a:bodyPr/>
        <a:lstStyle/>
        <a:p>
          <a:endParaRPr lang="tr-TR"/>
        </a:p>
      </dgm:t>
    </dgm:pt>
    <dgm:pt modelId="{9F0D5541-B3B8-4FB8-843C-0BFD731C5E67}" type="pres">
      <dgm:prSet presAssocID="{69E7FE25-7194-4B8B-89D8-517B4DDFC5D8}" presName="linNode" presStyleCnt="0"/>
      <dgm:spPr/>
      <dgm:t>
        <a:bodyPr/>
        <a:lstStyle/>
        <a:p>
          <a:endParaRPr lang="tr-TR"/>
        </a:p>
      </dgm:t>
    </dgm:pt>
    <dgm:pt modelId="{4050B9BA-C016-4E7A-8F31-91EECC79259E}" type="pres">
      <dgm:prSet presAssocID="{69E7FE25-7194-4B8B-89D8-517B4DDFC5D8}" presName="parentShp" presStyleLbl="node1" presStyleIdx="4" presStyleCnt="7" custLinFactNeighborX="-2007" custLinFactNeighborY="790">
        <dgm:presLayoutVars>
          <dgm:bulletEnabled val="1"/>
        </dgm:presLayoutVars>
      </dgm:prSet>
      <dgm:spPr/>
      <dgm:t>
        <a:bodyPr/>
        <a:lstStyle/>
        <a:p>
          <a:endParaRPr lang="tr-TR"/>
        </a:p>
      </dgm:t>
    </dgm:pt>
    <dgm:pt modelId="{0E5EB9E9-11AA-4BF2-A589-0404633A4446}" type="pres">
      <dgm:prSet presAssocID="{69E7FE25-7194-4B8B-89D8-517B4DDFC5D8}" presName="childShp" presStyleLbl="bgAccFollowNode1" presStyleIdx="4" presStyleCnt="7">
        <dgm:presLayoutVars>
          <dgm:bulletEnabled val="1"/>
        </dgm:presLayoutVars>
      </dgm:prSet>
      <dgm:spPr/>
      <dgm:t>
        <a:bodyPr/>
        <a:lstStyle/>
        <a:p>
          <a:endParaRPr lang="tr-TR"/>
        </a:p>
      </dgm:t>
    </dgm:pt>
    <dgm:pt modelId="{E0E65C88-3BC5-4468-A4D5-B30D6B1E3A59}" type="pres">
      <dgm:prSet presAssocID="{31B8B9D1-08CA-483B-BAB4-FE1C0AAD0C5B}" presName="spacing" presStyleCnt="0"/>
      <dgm:spPr/>
      <dgm:t>
        <a:bodyPr/>
        <a:lstStyle/>
        <a:p>
          <a:endParaRPr lang="tr-TR"/>
        </a:p>
      </dgm:t>
    </dgm:pt>
    <dgm:pt modelId="{5324E387-7633-43E1-B9FC-B432BBFBB9B3}" type="pres">
      <dgm:prSet presAssocID="{61528635-EB6E-4B48-8229-7B75CC9BC03C}" presName="linNode" presStyleCnt="0"/>
      <dgm:spPr/>
      <dgm:t>
        <a:bodyPr/>
        <a:lstStyle/>
        <a:p>
          <a:endParaRPr lang="tr-TR"/>
        </a:p>
      </dgm:t>
    </dgm:pt>
    <dgm:pt modelId="{6E64A0A4-1FA9-4419-BF7F-5F1CDFD0D9E6}" type="pres">
      <dgm:prSet presAssocID="{61528635-EB6E-4B48-8229-7B75CC9BC03C}" presName="parentShp" presStyleLbl="node1" presStyleIdx="5" presStyleCnt="7">
        <dgm:presLayoutVars>
          <dgm:bulletEnabled val="1"/>
        </dgm:presLayoutVars>
      </dgm:prSet>
      <dgm:spPr/>
      <dgm:t>
        <a:bodyPr/>
        <a:lstStyle/>
        <a:p>
          <a:endParaRPr lang="tr-TR"/>
        </a:p>
      </dgm:t>
    </dgm:pt>
    <dgm:pt modelId="{5FC22940-A831-4055-8406-94DE0344B94D}" type="pres">
      <dgm:prSet presAssocID="{61528635-EB6E-4B48-8229-7B75CC9BC03C}" presName="childShp" presStyleLbl="bgAccFollowNode1" presStyleIdx="5" presStyleCnt="7">
        <dgm:presLayoutVars>
          <dgm:bulletEnabled val="1"/>
        </dgm:presLayoutVars>
      </dgm:prSet>
      <dgm:spPr/>
      <dgm:t>
        <a:bodyPr/>
        <a:lstStyle/>
        <a:p>
          <a:endParaRPr lang="tr-TR"/>
        </a:p>
      </dgm:t>
    </dgm:pt>
    <dgm:pt modelId="{D019B6E4-9092-4708-96B5-09480E8D0BD8}" type="pres">
      <dgm:prSet presAssocID="{2CB6E18E-9AA0-4FFF-9375-A8381579A1D4}" presName="spacing" presStyleCnt="0"/>
      <dgm:spPr/>
      <dgm:t>
        <a:bodyPr/>
        <a:lstStyle/>
        <a:p>
          <a:endParaRPr lang="tr-TR"/>
        </a:p>
      </dgm:t>
    </dgm:pt>
    <dgm:pt modelId="{2D1C146F-1FDB-4B05-A29A-0C4F9085837C}" type="pres">
      <dgm:prSet presAssocID="{86EE035C-6F4B-49F5-8DD7-2F0DE6EAB7DA}" presName="linNode" presStyleCnt="0"/>
      <dgm:spPr/>
      <dgm:t>
        <a:bodyPr/>
        <a:lstStyle/>
        <a:p>
          <a:endParaRPr lang="tr-TR"/>
        </a:p>
      </dgm:t>
    </dgm:pt>
    <dgm:pt modelId="{28EDE0ED-9E9C-4F01-BF01-C94ADFAB11CB}" type="pres">
      <dgm:prSet presAssocID="{86EE035C-6F4B-49F5-8DD7-2F0DE6EAB7DA}" presName="parentShp" presStyleLbl="node1" presStyleIdx="6" presStyleCnt="7" custLinFactNeighborX="-2007" custLinFactNeighborY="790">
        <dgm:presLayoutVars>
          <dgm:bulletEnabled val="1"/>
        </dgm:presLayoutVars>
      </dgm:prSet>
      <dgm:spPr/>
      <dgm:t>
        <a:bodyPr/>
        <a:lstStyle/>
        <a:p>
          <a:endParaRPr lang="tr-TR"/>
        </a:p>
      </dgm:t>
    </dgm:pt>
    <dgm:pt modelId="{21D113AE-D188-49C2-88CB-BF610DE16A9F}" type="pres">
      <dgm:prSet presAssocID="{86EE035C-6F4B-49F5-8DD7-2F0DE6EAB7DA}" presName="childShp" presStyleLbl="bgAccFollowNode1" presStyleIdx="6" presStyleCnt="7">
        <dgm:presLayoutVars>
          <dgm:bulletEnabled val="1"/>
        </dgm:presLayoutVars>
      </dgm:prSet>
      <dgm:spPr/>
      <dgm:t>
        <a:bodyPr/>
        <a:lstStyle/>
        <a:p>
          <a:endParaRPr lang="tr-TR"/>
        </a:p>
      </dgm:t>
    </dgm:pt>
  </dgm:ptLst>
  <dgm:cxnLst>
    <dgm:cxn modelId="{CCFDFA5F-112D-4F24-A761-E187890976B5}" srcId="{216A3AC2-F65C-4947-8097-944AED6DA06D}" destId="{0F7ECD62-3F3E-4599-B714-FDCF607A349D}" srcOrd="0" destOrd="0" parTransId="{F73A9EB8-40D2-4D86-B34C-937EA1DFF14D}" sibTransId="{7B2DF68D-732C-420D-BACE-F008C3BBBD99}"/>
    <dgm:cxn modelId="{2AC8DDF9-50AD-4760-931C-1068A2663E10}" srcId="{BC8CF8F3-ACE7-4470-A69C-F89AEFBCB78D}" destId="{20D3B51C-D2FA-43E6-A9C4-2038F8C4A67F}" srcOrd="3" destOrd="0" parTransId="{5A6DB6D6-D041-45C5-84BD-497318E1914B}" sibTransId="{95E5D92A-B071-4C02-BC24-51AC16EBDCFC}"/>
    <dgm:cxn modelId="{34DD87B6-8705-4C04-B04A-601706197C7A}" srcId="{86EE035C-6F4B-49F5-8DD7-2F0DE6EAB7DA}" destId="{D4E9060A-DF4B-4CE2-A6FC-8D483CD5EC17}" srcOrd="0" destOrd="0" parTransId="{DA59784C-02A1-4175-BA1B-31320741475C}" sibTransId="{5B202FA1-DB26-4CE0-A6A1-F67428783394}"/>
    <dgm:cxn modelId="{5DEFF7FB-177A-4642-9A11-C20D6735B780}" type="presOf" srcId="{66D6921C-3EF4-46BB-B6A9-D96E1FFB164A}" destId="{5FC22940-A831-4055-8406-94DE0344B94D}" srcOrd="0" destOrd="0" presId="urn:microsoft.com/office/officeart/2005/8/layout/vList6"/>
    <dgm:cxn modelId="{7005896F-B57A-A345-9F6E-4DB5FEE179B9}" type="presOf" srcId="{61528635-EB6E-4B48-8229-7B75CC9BC03C}" destId="{6E64A0A4-1FA9-4419-BF7F-5F1CDFD0D9E6}" srcOrd="0" destOrd="0" presId="urn:microsoft.com/office/officeart/2005/8/layout/vList6"/>
    <dgm:cxn modelId="{769542B9-7A2D-4249-B3AD-4CB92F316688}" srcId="{BC8CF8F3-ACE7-4470-A69C-F89AEFBCB78D}" destId="{2427856D-7F09-40E8-BE21-C20366B20649}" srcOrd="0" destOrd="0" parTransId="{422FFCB2-680A-410C-836A-E41C279435BB}" sibTransId="{2CE2A4A7-D1D0-43C3-8419-A547DF0CB045}"/>
    <dgm:cxn modelId="{BFC79DC4-11CB-D149-86AE-E6B6B9067BFB}" type="presOf" srcId="{216A3AC2-F65C-4947-8097-944AED6DA06D}" destId="{EC4278AF-BEAB-48F4-AF68-DC4052BF192C}" srcOrd="0" destOrd="0" presId="urn:microsoft.com/office/officeart/2005/8/layout/vList6"/>
    <dgm:cxn modelId="{99F70A3B-D904-42F9-8106-0F5C1DD49F4B}" srcId="{69E7FE25-7194-4B8B-89D8-517B4DDFC5D8}" destId="{5409CD48-B3A3-417F-A27E-A93A4D5776C5}" srcOrd="0" destOrd="0" parTransId="{95524022-F6BF-4203-9206-230A765676EF}" sibTransId="{0D29C4C0-B521-4C29-B668-932D43E9339C}"/>
    <dgm:cxn modelId="{10F9B126-169F-0048-AFE0-2C34BB6D8DD7}" type="presOf" srcId="{CCB41817-745D-497A-8F05-D01B2720C0F3}" destId="{99F1133D-42F2-4D8A-A49C-1B46DF5FFFD7}" srcOrd="0" destOrd="0" presId="urn:microsoft.com/office/officeart/2005/8/layout/vList6"/>
    <dgm:cxn modelId="{6D7FA0DD-9E63-1C43-B28C-83385EBF90DA}" type="presOf" srcId="{B9126671-B242-4B94-8399-C9EEC2B9E5F6}" destId="{5D7DF7BF-B52F-4049-8802-B514D05F84B4}" srcOrd="0" destOrd="0" presId="urn:microsoft.com/office/officeart/2005/8/layout/vList6"/>
    <dgm:cxn modelId="{920E9C07-C224-F044-A1EF-2F1BC178A1CA}" type="presOf" srcId="{86EE035C-6F4B-49F5-8DD7-2F0DE6EAB7DA}" destId="{28EDE0ED-9E9C-4F01-BF01-C94ADFAB11CB}" srcOrd="0" destOrd="0" presId="urn:microsoft.com/office/officeart/2005/8/layout/vList6"/>
    <dgm:cxn modelId="{E0B5652F-34DD-4779-A9B0-E2AFBA12385F}" srcId="{BC8CF8F3-ACE7-4470-A69C-F89AEFBCB78D}" destId="{216A3AC2-F65C-4947-8097-944AED6DA06D}" srcOrd="1" destOrd="0" parTransId="{D2B219AD-DC16-493B-96A1-2AFC717A92F8}" sibTransId="{0D15A43A-B57A-413A-B4E5-DC1ACC476F97}"/>
    <dgm:cxn modelId="{29B24604-C66A-1C41-A16E-E1712644A39E}" type="presOf" srcId="{E5A7BF53-9AAF-438B-8B32-BC2476A5CB79}" destId="{21D113AE-D188-49C2-88CB-BF610DE16A9F}" srcOrd="0" destOrd="1" presId="urn:microsoft.com/office/officeart/2005/8/layout/vList6"/>
    <dgm:cxn modelId="{5D3D735C-913E-44CC-A78B-ED14D6EEE2EC}" srcId="{61528635-EB6E-4B48-8229-7B75CC9BC03C}" destId="{66D6921C-3EF4-46BB-B6A9-D96E1FFB164A}" srcOrd="0" destOrd="0" parTransId="{4805861E-C916-4AD4-B4C5-1DCAACBC8CD5}" sibTransId="{42A89863-997D-48E8-8E78-63CAF273CAA5}"/>
    <dgm:cxn modelId="{7CF0A2D3-F293-224D-A843-274511F968C3}" type="presOf" srcId="{BC8CF8F3-ACE7-4470-A69C-F89AEFBCB78D}" destId="{4184901D-C3AD-4C06-99A6-D28591B0782E}" srcOrd="0" destOrd="0" presId="urn:microsoft.com/office/officeart/2005/8/layout/vList6"/>
    <dgm:cxn modelId="{E0378608-B821-4851-9DEF-72D1FB5F6A69}" srcId="{BC8CF8F3-ACE7-4470-A69C-F89AEFBCB78D}" destId="{69E7FE25-7194-4B8B-89D8-517B4DDFC5D8}" srcOrd="4" destOrd="0" parTransId="{7BEEA3C7-33E7-47FC-9920-5A4A2E8403D0}" sibTransId="{31B8B9D1-08CA-483B-BAB4-FE1C0AAD0C5B}"/>
    <dgm:cxn modelId="{F9BB4ED9-2D1F-284C-A981-C12ADB779A65}" type="presOf" srcId="{2427856D-7F09-40E8-BE21-C20366B20649}" destId="{5C118A69-6587-43FA-B5CB-1725C8F6C99D}" srcOrd="0" destOrd="0" presId="urn:microsoft.com/office/officeart/2005/8/layout/vList6"/>
    <dgm:cxn modelId="{91AF3B91-97FD-EF4E-88CE-28664F1A5EB8}" type="presOf" srcId="{0F7ECD62-3F3E-4599-B714-FDCF607A349D}" destId="{BD12D429-5E0B-482D-A669-2951BA4C5555}" srcOrd="0" destOrd="0" presId="urn:microsoft.com/office/officeart/2005/8/layout/vList6"/>
    <dgm:cxn modelId="{68B4F532-0E34-C646-BC64-545D0AAAE1F2}" type="presOf" srcId="{5409CD48-B3A3-417F-A27E-A93A4D5776C5}" destId="{0E5EB9E9-11AA-4BF2-A589-0404633A4446}" srcOrd="0" destOrd="0" presId="urn:microsoft.com/office/officeart/2005/8/layout/vList6"/>
    <dgm:cxn modelId="{FB3CDF48-C249-44DD-BE7C-AD03D2C784F1}" srcId="{2427856D-7F09-40E8-BE21-C20366B20649}" destId="{3CD43888-40A4-4E9A-97AE-B50C72089E59}" srcOrd="0" destOrd="0" parTransId="{905F0609-3EA3-459E-ABEA-D16CC3A71DC1}" sibTransId="{C21361D9-4C4F-4ED1-A18C-DCB91AA24FAD}"/>
    <dgm:cxn modelId="{52659D18-D7D6-4695-9628-9691F5962339}" srcId="{B9126671-B242-4B94-8399-C9EEC2B9E5F6}" destId="{CCB41817-745D-497A-8F05-D01B2720C0F3}" srcOrd="0" destOrd="0" parTransId="{0A9D6CA5-13E6-481C-A6EA-7BA5200770FB}" sibTransId="{4DC6ED1F-A727-4040-88F1-84E057BCADA9}"/>
    <dgm:cxn modelId="{F20AB65F-CDD5-8D40-851A-9C612836A6B9}" type="presOf" srcId="{D4E9060A-DF4B-4CE2-A6FC-8D483CD5EC17}" destId="{21D113AE-D188-49C2-88CB-BF610DE16A9F}" srcOrd="0" destOrd="0" presId="urn:microsoft.com/office/officeart/2005/8/layout/vList6"/>
    <dgm:cxn modelId="{76D8E7A1-24C8-4A91-8005-46EF9849209F}" srcId="{20D3B51C-D2FA-43E6-A9C4-2038F8C4A67F}" destId="{58471A75-54EF-4787-A338-36D9B2F3B343}" srcOrd="0" destOrd="0" parTransId="{877AD991-5176-4306-B44E-44B4F3D24EE1}" sibTransId="{65EC86CF-697C-4C7D-9D2B-6DEDFEDC7695}"/>
    <dgm:cxn modelId="{57ECB16A-B0B5-41CD-9957-4EAF40D63FF5}" srcId="{BC8CF8F3-ACE7-4470-A69C-F89AEFBCB78D}" destId="{B9126671-B242-4B94-8399-C9EEC2B9E5F6}" srcOrd="2" destOrd="0" parTransId="{EB7C6608-5777-42FC-99A5-B372C9532D67}" sibTransId="{22D6C510-16A4-40DC-ADFB-C3D1DFBA2C71}"/>
    <dgm:cxn modelId="{BA402695-D6B5-AF47-A644-31D3207DD4AA}" type="presOf" srcId="{69E7FE25-7194-4B8B-89D8-517B4DDFC5D8}" destId="{4050B9BA-C016-4E7A-8F31-91EECC79259E}" srcOrd="0" destOrd="0" presId="urn:microsoft.com/office/officeart/2005/8/layout/vList6"/>
    <dgm:cxn modelId="{7C9DBB73-9D67-4165-BD2C-B03F8A3B35EB}" srcId="{BC8CF8F3-ACE7-4470-A69C-F89AEFBCB78D}" destId="{61528635-EB6E-4B48-8229-7B75CC9BC03C}" srcOrd="5" destOrd="0" parTransId="{40D9B5C2-9203-40FE-BE2C-0B5E7C95CC15}" sibTransId="{2CB6E18E-9AA0-4FFF-9375-A8381579A1D4}"/>
    <dgm:cxn modelId="{48DF54BF-05D3-594D-9019-3829125DC965}" type="presOf" srcId="{20D3B51C-D2FA-43E6-A9C4-2038F8C4A67F}" destId="{D2AD8A0A-720B-4FDF-9F9D-4A1396CE5B65}" srcOrd="0" destOrd="0" presId="urn:microsoft.com/office/officeart/2005/8/layout/vList6"/>
    <dgm:cxn modelId="{C995C3EA-4C6B-4223-9877-C6676E1908D0}" srcId="{BC8CF8F3-ACE7-4470-A69C-F89AEFBCB78D}" destId="{86EE035C-6F4B-49F5-8DD7-2F0DE6EAB7DA}" srcOrd="6" destOrd="0" parTransId="{7B7B00C4-1BEA-4581-A17B-710B697B9BDC}" sibTransId="{7EF385B1-FC2B-4C1D-A334-C7E6542590DF}"/>
    <dgm:cxn modelId="{1134B980-2BAE-432A-B271-5B0CBCE5FDD8}" srcId="{86EE035C-6F4B-49F5-8DD7-2F0DE6EAB7DA}" destId="{E5A7BF53-9AAF-438B-8B32-BC2476A5CB79}" srcOrd="1" destOrd="0" parTransId="{A88C6C56-0D3D-4ABE-AB71-65095DFFE0F1}" sibTransId="{5C677B93-0654-4976-BC46-BBC2AE5FC7AB}"/>
    <dgm:cxn modelId="{26EC7FD9-E62C-C14C-B615-B1DD904A3557}" type="presOf" srcId="{3CD43888-40A4-4E9A-97AE-B50C72089E59}" destId="{8EC0E087-2CCC-421A-9790-F970448DFC78}" srcOrd="0" destOrd="0" presId="urn:microsoft.com/office/officeart/2005/8/layout/vList6"/>
    <dgm:cxn modelId="{0E894EB3-63E6-DE41-B34E-ABE977B14F32}" type="presOf" srcId="{58471A75-54EF-4787-A338-36D9B2F3B343}" destId="{89D11C9E-68D7-4147-A70F-7CBA9860DC99}" srcOrd="0" destOrd="0" presId="urn:microsoft.com/office/officeart/2005/8/layout/vList6"/>
    <dgm:cxn modelId="{68E3356F-93C1-2141-912E-EC2F5411C43D}" type="presParOf" srcId="{4184901D-C3AD-4C06-99A6-D28591B0782E}" destId="{491A351B-C326-4FE3-9BC5-0B937D9895CD}" srcOrd="0" destOrd="0" presId="urn:microsoft.com/office/officeart/2005/8/layout/vList6"/>
    <dgm:cxn modelId="{0440F7B1-5118-124E-91D3-DCF2D49A1B70}" type="presParOf" srcId="{491A351B-C326-4FE3-9BC5-0B937D9895CD}" destId="{5C118A69-6587-43FA-B5CB-1725C8F6C99D}" srcOrd="0" destOrd="0" presId="urn:microsoft.com/office/officeart/2005/8/layout/vList6"/>
    <dgm:cxn modelId="{2C57F433-9BA4-8143-8DA6-1B8742124089}" type="presParOf" srcId="{491A351B-C326-4FE3-9BC5-0B937D9895CD}" destId="{8EC0E087-2CCC-421A-9790-F970448DFC78}" srcOrd="1" destOrd="0" presId="urn:microsoft.com/office/officeart/2005/8/layout/vList6"/>
    <dgm:cxn modelId="{2D2C7BBC-DB16-1849-9966-42FC4D437FDC}" type="presParOf" srcId="{4184901D-C3AD-4C06-99A6-D28591B0782E}" destId="{76459C48-E6C6-4C1A-ADB1-D7CDADEE3626}" srcOrd="1" destOrd="0" presId="urn:microsoft.com/office/officeart/2005/8/layout/vList6"/>
    <dgm:cxn modelId="{B1E9F0C1-930F-614D-8681-AC799B4D1F34}" type="presParOf" srcId="{4184901D-C3AD-4C06-99A6-D28591B0782E}" destId="{A0D859EF-EA86-4A85-BBC6-9F2B87984338}" srcOrd="2" destOrd="0" presId="urn:microsoft.com/office/officeart/2005/8/layout/vList6"/>
    <dgm:cxn modelId="{7D30D03E-F145-1D4C-9E65-25BC36EF5770}" type="presParOf" srcId="{A0D859EF-EA86-4A85-BBC6-9F2B87984338}" destId="{EC4278AF-BEAB-48F4-AF68-DC4052BF192C}" srcOrd="0" destOrd="0" presId="urn:microsoft.com/office/officeart/2005/8/layout/vList6"/>
    <dgm:cxn modelId="{5218B235-F827-E343-AFB2-A99C452A351B}" type="presParOf" srcId="{A0D859EF-EA86-4A85-BBC6-9F2B87984338}" destId="{BD12D429-5E0B-482D-A669-2951BA4C5555}" srcOrd="1" destOrd="0" presId="urn:microsoft.com/office/officeart/2005/8/layout/vList6"/>
    <dgm:cxn modelId="{310A4C10-817A-6144-8EA3-9FBD0B4A751E}" type="presParOf" srcId="{4184901D-C3AD-4C06-99A6-D28591B0782E}" destId="{B18D203B-FFA9-49A6-B140-2F83FE1E41D1}" srcOrd="3" destOrd="0" presId="urn:microsoft.com/office/officeart/2005/8/layout/vList6"/>
    <dgm:cxn modelId="{CCB364BD-FC86-0849-8DFB-EEF63F95171F}" type="presParOf" srcId="{4184901D-C3AD-4C06-99A6-D28591B0782E}" destId="{C791665A-DCCB-4BF3-8156-E6E7671AF498}" srcOrd="4" destOrd="0" presId="urn:microsoft.com/office/officeart/2005/8/layout/vList6"/>
    <dgm:cxn modelId="{DCF1DF2D-DA0D-F947-ABE5-C19539922918}" type="presParOf" srcId="{C791665A-DCCB-4BF3-8156-E6E7671AF498}" destId="{5D7DF7BF-B52F-4049-8802-B514D05F84B4}" srcOrd="0" destOrd="0" presId="urn:microsoft.com/office/officeart/2005/8/layout/vList6"/>
    <dgm:cxn modelId="{3EF3E313-7DE6-F143-BC3D-0A04973BE5E9}" type="presParOf" srcId="{C791665A-DCCB-4BF3-8156-E6E7671AF498}" destId="{99F1133D-42F2-4D8A-A49C-1B46DF5FFFD7}" srcOrd="1" destOrd="0" presId="urn:microsoft.com/office/officeart/2005/8/layout/vList6"/>
    <dgm:cxn modelId="{BFF3D824-2005-1544-9551-E5D75FC6F757}" type="presParOf" srcId="{4184901D-C3AD-4C06-99A6-D28591B0782E}" destId="{5404E1F8-2C55-46FC-9E12-AF1CA7A98E80}" srcOrd="5" destOrd="0" presId="urn:microsoft.com/office/officeart/2005/8/layout/vList6"/>
    <dgm:cxn modelId="{B971B3D9-494E-2848-B369-C3B4683B91B2}" type="presParOf" srcId="{4184901D-C3AD-4C06-99A6-D28591B0782E}" destId="{35F502FE-F017-4B41-BDD8-14B59B07AD30}" srcOrd="6" destOrd="0" presId="urn:microsoft.com/office/officeart/2005/8/layout/vList6"/>
    <dgm:cxn modelId="{09D762A8-B7FA-F440-A17E-4DFC2D891805}" type="presParOf" srcId="{35F502FE-F017-4B41-BDD8-14B59B07AD30}" destId="{D2AD8A0A-720B-4FDF-9F9D-4A1396CE5B65}" srcOrd="0" destOrd="0" presId="urn:microsoft.com/office/officeart/2005/8/layout/vList6"/>
    <dgm:cxn modelId="{B460C72E-1490-F747-A442-2C2F6FC0C7C7}" type="presParOf" srcId="{35F502FE-F017-4B41-BDD8-14B59B07AD30}" destId="{89D11C9E-68D7-4147-A70F-7CBA9860DC99}" srcOrd="1" destOrd="0" presId="urn:microsoft.com/office/officeart/2005/8/layout/vList6"/>
    <dgm:cxn modelId="{92171417-3ADC-F348-A74A-E2F50228B7B7}" type="presParOf" srcId="{4184901D-C3AD-4C06-99A6-D28591B0782E}" destId="{D9E99370-9F75-4050-BDF2-0A81F0D4D4EB}" srcOrd="7" destOrd="0" presId="urn:microsoft.com/office/officeart/2005/8/layout/vList6"/>
    <dgm:cxn modelId="{C4B4042D-6A97-314D-A772-4C6CBDC3E3BA}" type="presParOf" srcId="{4184901D-C3AD-4C06-99A6-D28591B0782E}" destId="{9F0D5541-B3B8-4FB8-843C-0BFD731C5E67}" srcOrd="8" destOrd="0" presId="urn:microsoft.com/office/officeart/2005/8/layout/vList6"/>
    <dgm:cxn modelId="{45BFEC7F-7E85-9642-895A-C4D26A2DA3D4}" type="presParOf" srcId="{9F0D5541-B3B8-4FB8-843C-0BFD731C5E67}" destId="{4050B9BA-C016-4E7A-8F31-91EECC79259E}" srcOrd="0" destOrd="0" presId="urn:microsoft.com/office/officeart/2005/8/layout/vList6"/>
    <dgm:cxn modelId="{385E22E8-BCA2-124B-94E9-A9B554AF2845}" type="presParOf" srcId="{9F0D5541-B3B8-4FB8-843C-0BFD731C5E67}" destId="{0E5EB9E9-11AA-4BF2-A589-0404633A4446}" srcOrd="1" destOrd="0" presId="urn:microsoft.com/office/officeart/2005/8/layout/vList6"/>
    <dgm:cxn modelId="{8F97E26A-FD14-9C46-83E8-7B43A02EE273}" type="presParOf" srcId="{4184901D-C3AD-4C06-99A6-D28591B0782E}" destId="{E0E65C88-3BC5-4468-A4D5-B30D6B1E3A59}" srcOrd="9" destOrd="0" presId="urn:microsoft.com/office/officeart/2005/8/layout/vList6"/>
    <dgm:cxn modelId="{19646B3A-C2C7-A040-A087-DD75A167D953}" type="presParOf" srcId="{4184901D-C3AD-4C06-99A6-D28591B0782E}" destId="{5324E387-7633-43E1-B9FC-B432BBFBB9B3}" srcOrd="10" destOrd="0" presId="urn:microsoft.com/office/officeart/2005/8/layout/vList6"/>
    <dgm:cxn modelId="{BD7C6E73-C874-6647-9E9F-56B354F874AC}" type="presParOf" srcId="{5324E387-7633-43E1-B9FC-B432BBFBB9B3}" destId="{6E64A0A4-1FA9-4419-BF7F-5F1CDFD0D9E6}" srcOrd="0" destOrd="0" presId="urn:microsoft.com/office/officeart/2005/8/layout/vList6"/>
    <dgm:cxn modelId="{9709159E-ACB8-D64E-9163-DFF5614B8405}" type="presParOf" srcId="{5324E387-7633-43E1-B9FC-B432BBFBB9B3}" destId="{5FC22940-A831-4055-8406-94DE0344B94D}" srcOrd="1" destOrd="0" presId="urn:microsoft.com/office/officeart/2005/8/layout/vList6"/>
    <dgm:cxn modelId="{76475CE5-5C4B-3940-8F59-75EA59960078}" type="presParOf" srcId="{4184901D-C3AD-4C06-99A6-D28591B0782E}" destId="{D019B6E4-9092-4708-96B5-09480E8D0BD8}" srcOrd="11" destOrd="0" presId="urn:microsoft.com/office/officeart/2005/8/layout/vList6"/>
    <dgm:cxn modelId="{000B6008-5F2C-E84B-BE38-17190AD09E67}" type="presParOf" srcId="{4184901D-C3AD-4C06-99A6-D28591B0782E}" destId="{2D1C146F-1FDB-4B05-A29A-0C4F9085837C}" srcOrd="12" destOrd="0" presId="urn:microsoft.com/office/officeart/2005/8/layout/vList6"/>
    <dgm:cxn modelId="{A1491D1F-9AE0-9D45-B677-4AE7B51D38A8}" type="presParOf" srcId="{2D1C146F-1FDB-4B05-A29A-0C4F9085837C}" destId="{28EDE0ED-9E9C-4F01-BF01-C94ADFAB11CB}" srcOrd="0" destOrd="0" presId="urn:microsoft.com/office/officeart/2005/8/layout/vList6"/>
    <dgm:cxn modelId="{4949A08E-9455-234B-8B7C-C7A859EB1A3B}" type="presParOf" srcId="{2D1C146F-1FDB-4B05-A29A-0C4F9085837C}" destId="{21D113AE-D188-49C2-88CB-BF610DE16A9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22190F4-42AE-44BA-AAE6-DF097AFC02AE}"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tr-TR"/>
        </a:p>
      </dgm:t>
    </dgm:pt>
    <dgm:pt modelId="{514F3670-8E37-4025-A11E-00FEDC7B42B5}">
      <dgm:prSet phldrT="[Metin]"/>
      <dgm:spPr/>
      <dgm:t>
        <a:bodyPr/>
        <a:lstStyle/>
        <a:p>
          <a:r>
            <a:rPr lang="en-US" b="1" dirty="0" smtClean="0">
              <a:latin typeface="Garamond" panose="02020404030301010803" pitchFamily="18" charset="0"/>
            </a:rPr>
            <a:t>yaşam</a:t>
          </a:r>
          <a:r>
            <a:rPr lang="tr-TR" b="1" dirty="0" smtClean="0">
              <a:latin typeface="Garamond" panose="02020404030301010803" pitchFamily="18" charset="0"/>
            </a:rPr>
            <a:t>a</a:t>
          </a:r>
          <a:r>
            <a:rPr lang="en-US" b="1" dirty="0" smtClean="0">
              <a:latin typeface="Garamond" panose="02020404030301010803" pitchFamily="18" charset="0"/>
            </a:rPr>
            <a:t> ve gelişme hakkı</a:t>
          </a:r>
          <a:endParaRPr lang="tr-TR" b="1" dirty="0">
            <a:latin typeface="Garamond" panose="02020404030301010803" pitchFamily="18" charset="0"/>
          </a:endParaRPr>
        </a:p>
      </dgm:t>
    </dgm:pt>
    <dgm:pt modelId="{5C86C82F-2D97-4C31-8DDD-3EE36EB067A7}" type="parTrans" cxnId="{2783E396-262B-423D-8AED-29979BC1F9C6}">
      <dgm:prSet/>
      <dgm:spPr/>
      <dgm:t>
        <a:bodyPr/>
        <a:lstStyle/>
        <a:p>
          <a:endParaRPr lang="tr-TR"/>
        </a:p>
      </dgm:t>
    </dgm:pt>
    <dgm:pt modelId="{78F1EBC0-9764-491B-87F7-55F29948A412}" type="sibTrans" cxnId="{2783E396-262B-423D-8AED-29979BC1F9C6}">
      <dgm:prSet/>
      <dgm:spPr/>
      <dgm:t>
        <a:bodyPr/>
        <a:lstStyle/>
        <a:p>
          <a:endParaRPr lang="tr-TR"/>
        </a:p>
      </dgm:t>
    </dgm:pt>
    <dgm:pt modelId="{78CA216F-03A6-42BC-9BE9-3F0D021168F4}">
      <dgm:prSet phldrT="[Metin]"/>
      <dgm:spPr>
        <a:solidFill>
          <a:srgbClr val="D90D0D"/>
        </a:solidFill>
      </dgm:spPr>
      <dgm:t>
        <a:bodyPr/>
        <a:lstStyle/>
        <a:p>
          <a:r>
            <a:rPr lang="en-US" b="1" dirty="0" smtClean="0">
              <a:latin typeface="Garamond" panose="02020404030301010803" pitchFamily="18" charset="0"/>
            </a:rPr>
            <a:t>anne-babayla yaşama hakkı</a:t>
          </a:r>
          <a:endParaRPr lang="tr-TR" b="1" dirty="0">
            <a:latin typeface="Garamond" panose="02020404030301010803" pitchFamily="18" charset="0"/>
          </a:endParaRPr>
        </a:p>
      </dgm:t>
    </dgm:pt>
    <dgm:pt modelId="{8A699769-4F2F-4662-8F1B-3EF3D29B3E47}" type="parTrans" cxnId="{F1FF71ED-BE70-40E4-A34D-45CE6BFAF759}">
      <dgm:prSet/>
      <dgm:spPr/>
      <dgm:t>
        <a:bodyPr/>
        <a:lstStyle/>
        <a:p>
          <a:endParaRPr lang="tr-TR"/>
        </a:p>
      </dgm:t>
    </dgm:pt>
    <dgm:pt modelId="{24DB568C-6C6B-4312-A06F-EBCEAF81E9D9}" type="sibTrans" cxnId="{F1FF71ED-BE70-40E4-A34D-45CE6BFAF759}">
      <dgm:prSet/>
      <dgm:spPr/>
      <dgm:t>
        <a:bodyPr/>
        <a:lstStyle/>
        <a:p>
          <a:endParaRPr lang="tr-TR"/>
        </a:p>
      </dgm:t>
    </dgm:pt>
    <dgm:pt modelId="{1E680EC7-8BED-4260-9146-A637EEE84C7E}">
      <dgm:prSet phldrT="[Metin]"/>
      <dgm:spPr>
        <a:solidFill>
          <a:srgbClr val="7030A0"/>
        </a:solidFill>
      </dgm:spPr>
      <dgm:t>
        <a:bodyPr/>
        <a:lstStyle/>
        <a:p>
          <a:r>
            <a:rPr lang="en-US" b="1" dirty="0" smtClean="0">
              <a:latin typeface="Garamond" panose="02020404030301010803" pitchFamily="18" charset="0"/>
            </a:rPr>
            <a:t>suiistimal ve ihmalden korunma hakkı</a:t>
          </a:r>
          <a:endParaRPr lang="tr-TR" b="1" dirty="0">
            <a:latin typeface="Garamond" panose="02020404030301010803" pitchFamily="18" charset="0"/>
          </a:endParaRPr>
        </a:p>
      </dgm:t>
    </dgm:pt>
    <dgm:pt modelId="{3100EBC8-9293-4CEB-9033-7A066D9885DD}" type="parTrans" cxnId="{89892239-0924-42C4-96FC-2725F4700198}">
      <dgm:prSet/>
      <dgm:spPr/>
      <dgm:t>
        <a:bodyPr/>
        <a:lstStyle/>
        <a:p>
          <a:endParaRPr lang="tr-TR"/>
        </a:p>
      </dgm:t>
    </dgm:pt>
    <dgm:pt modelId="{8F43CF46-19D8-45BB-9381-23152A6FC1EA}" type="sibTrans" cxnId="{89892239-0924-42C4-96FC-2725F4700198}">
      <dgm:prSet/>
      <dgm:spPr/>
      <dgm:t>
        <a:bodyPr/>
        <a:lstStyle/>
        <a:p>
          <a:endParaRPr lang="tr-TR"/>
        </a:p>
      </dgm:t>
    </dgm:pt>
    <dgm:pt modelId="{90AFBD4C-3705-4EDD-98F4-2D1590B56028}">
      <dgm:prSet phldrT="[Metin]"/>
      <dgm:spPr/>
      <dgm:t>
        <a:bodyPr/>
        <a:lstStyle/>
        <a:p>
          <a:r>
            <a:rPr lang="en-US" b="1" dirty="0" smtClean="0">
              <a:latin typeface="Garamond" panose="02020404030301010803" pitchFamily="18" charset="0"/>
            </a:rPr>
            <a:t>sağlık hakkı </a:t>
          </a:r>
          <a:endParaRPr lang="tr-TR" b="1" dirty="0">
            <a:latin typeface="Garamond" panose="02020404030301010803" pitchFamily="18" charset="0"/>
          </a:endParaRPr>
        </a:p>
      </dgm:t>
    </dgm:pt>
    <dgm:pt modelId="{AC2A0E93-CE9B-4A88-848A-84CE47090262}" type="parTrans" cxnId="{2B5AF96E-2DB2-4D82-A68B-DD0FBEE43896}">
      <dgm:prSet/>
      <dgm:spPr/>
      <dgm:t>
        <a:bodyPr/>
        <a:lstStyle/>
        <a:p>
          <a:endParaRPr lang="tr-TR"/>
        </a:p>
      </dgm:t>
    </dgm:pt>
    <dgm:pt modelId="{FF14FB9C-CEA3-45FA-87E8-11673312C45E}" type="sibTrans" cxnId="{2B5AF96E-2DB2-4D82-A68B-DD0FBEE43896}">
      <dgm:prSet/>
      <dgm:spPr/>
      <dgm:t>
        <a:bodyPr/>
        <a:lstStyle/>
        <a:p>
          <a:endParaRPr lang="tr-TR"/>
        </a:p>
      </dgm:t>
    </dgm:pt>
    <dgm:pt modelId="{E05D7387-08D6-419E-96EB-6AC7DF8ADA52}">
      <dgm:prSet phldrT="[Metin]"/>
      <dgm:spPr/>
      <dgm:t>
        <a:bodyPr/>
        <a:lstStyle/>
        <a:p>
          <a:r>
            <a:rPr lang="en-US" b="1" dirty="0" smtClean="0">
              <a:latin typeface="Garamond" panose="02020404030301010803" pitchFamily="18" charset="0"/>
            </a:rPr>
            <a:t>eğitim hakkı</a:t>
          </a:r>
          <a:endParaRPr lang="tr-TR" b="1" dirty="0">
            <a:latin typeface="Garamond" panose="02020404030301010803" pitchFamily="18" charset="0"/>
          </a:endParaRPr>
        </a:p>
      </dgm:t>
    </dgm:pt>
    <dgm:pt modelId="{08658E08-AD47-486E-B486-E55766002392}" type="parTrans" cxnId="{B13EC0DA-74FA-4DB9-A365-8FCD665115CC}">
      <dgm:prSet/>
      <dgm:spPr/>
      <dgm:t>
        <a:bodyPr/>
        <a:lstStyle/>
        <a:p>
          <a:endParaRPr lang="tr-TR"/>
        </a:p>
      </dgm:t>
    </dgm:pt>
    <dgm:pt modelId="{C5A71069-334D-4ADC-B86E-17D63C06EC4B}" type="sibTrans" cxnId="{B13EC0DA-74FA-4DB9-A365-8FCD665115CC}">
      <dgm:prSet/>
      <dgm:spPr/>
      <dgm:t>
        <a:bodyPr/>
        <a:lstStyle/>
        <a:p>
          <a:endParaRPr lang="tr-TR"/>
        </a:p>
      </dgm:t>
    </dgm:pt>
    <dgm:pt modelId="{F05D737E-504B-4F98-ACB8-671C9E7E77B0}">
      <dgm:prSet phldrT="[Metin]"/>
      <dgm:spPr>
        <a:solidFill>
          <a:srgbClr val="CC3399"/>
        </a:solidFill>
      </dgm:spPr>
      <dgm:t>
        <a:bodyPr/>
        <a:lstStyle/>
        <a:p>
          <a:r>
            <a:rPr lang="en-US" b="1" dirty="0" smtClean="0">
              <a:latin typeface="Garamond" panose="02020404030301010803" pitchFamily="18" charset="0"/>
            </a:rPr>
            <a:t>dinlenme, boş zamanlarını değerlendirme hakkı</a:t>
          </a:r>
          <a:endParaRPr lang="tr-TR" b="1" dirty="0">
            <a:latin typeface="Garamond" panose="02020404030301010803" pitchFamily="18" charset="0"/>
          </a:endParaRPr>
        </a:p>
      </dgm:t>
    </dgm:pt>
    <dgm:pt modelId="{DA4A9B23-7AC0-4AFF-8434-2C8CD55EEF16}" type="parTrans" cxnId="{6D7AB53A-F1B4-4507-A792-8965DE842CE6}">
      <dgm:prSet/>
      <dgm:spPr/>
      <dgm:t>
        <a:bodyPr/>
        <a:lstStyle/>
        <a:p>
          <a:endParaRPr lang="tr-TR"/>
        </a:p>
      </dgm:t>
    </dgm:pt>
    <dgm:pt modelId="{656EFC83-45CE-48A7-A55F-908F7C1586DD}" type="sibTrans" cxnId="{6D7AB53A-F1B4-4507-A792-8965DE842CE6}">
      <dgm:prSet/>
      <dgm:spPr/>
      <dgm:t>
        <a:bodyPr/>
        <a:lstStyle/>
        <a:p>
          <a:endParaRPr lang="tr-TR"/>
        </a:p>
      </dgm:t>
    </dgm:pt>
    <dgm:pt modelId="{588E909C-41A8-4FB0-B601-5BE38DBF3E0D}">
      <dgm:prSet/>
      <dgm:spPr>
        <a:solidFill>
          <a:srgbClr val="9966FF"/>
        </a:solidFill>
      </dgm:spPr>
      <dgm:t>
        <a:bodyPr/>
        <a:lstStyle/>
        <a:p>
          <a:r>
            <a:rPr lang="en-US" b="1" dirty="0" smtClean="0">
              <a:latin typeface="Garamond" panose="02020404030301010803" pitchFamily="18" charset="0"/>
            </a:rPr>
            <a:t>cinsel sömürüden korunma hakkı </a:t>
          </a:r>
          <a:endParaRPr lang="tr-TR" b="1" dirty="0" smtClean="0">
            <a:latin typeface="Garamond" panose="02020404030301010803" pitchFamily="18" charset="0"/>
          </a:endParaRPr>
        </a:p>
      </dgm:t>
    </dgm:pt>
    <dgm:pt modelId="{63F207B6-755F-43E0-B707-A812C1ECA508}" type="parTrans" cxnId="{94B89562-754E-4A86-A2A1-3A8D76A6C662}">
      <dgm:prSet/>
      <dgm:spPr/>
      <dgm:t>
        <a:bodyPr/>
        <a:lstStyle/>
        <a:p>
          <a:endParaRPr lang="tr-TR"/>
        </a:p>
      </dgm:t>
    </dgm:pt>
    <dgm:pt modelId="{9969A6C7-6C3B-4933-B3D9-4A3E7FCD3D5F}" type="sibTrans" cxnId="{94B89562-754E-4A86-A2A1-3A8D76A6C662}">
      <dgm:prSet/>
      <dgm:spPr/>
      <dgm:t>
        <a:bodyPr/>
        <a:lstStyle/>
        <a:p>
          <a:endParaRPr lang="tr-TR"/>
        </a:p>
      </dgm:t>
    </dgm:pt>
    <dgm:pt modelId="{27A910F9-B123-4098-845F-67EB56FD606B}">
      <dgm:prSet phldrT="[Metin]"/>
      <dgm:spPr/>
      <dgm:t>
        <a:bodyPr/>
        <a:lstStyle/>
        <a:p>
          <a:r>
            <a:rPr lang="en-US" b="1" dirty="0" smtClean="0">
              <a:latin typeface="Garamond" panose="02020404030301010803" pitchFamily="18" charset="0"/>
            </a:rPr>
            <a:t>ifade özgürlüğü</a:t>
          </a:r>
          <a:r>
            <a:rPr lang="tr-TR" b="1" dirty="0" smtClean="0">
              <a:latin typeface="Garamond" panose="02020404030301010803" pitchFamily="18" charset="0"/>
            </a:rPr>
            <a:t> hakkı</a:t>
          </a:r>
          <a:endParaRPr lang="tr-TR" b="1" dirty="0">
            <a:latin typeface="Garamond" panose="02020404030301010803" pitchFamily="18" charset="0"/>
          </a:endParaRPr>
        </a:p>
      </dgm:t>
    </dgm:pt>
    <dgm:pt modelId="{9B94ED70-D64E-4481-8CD2-DA946B7E5766}" type="parTrans" cxnId="{B4A80902-4B0D-43EF-AFEA-B276772FBDA4}">
      <dgm:prSet/>
      <dgm:spPr/>
      <dgm:t>
        <a:bodyPr/>
        <a:lstStyle/>
        <a:p>
          <a:endParaRPr lang="tr-TR"/>
        </a:p>
      </dgm:t>
    </dgm:pt>
    <dgm:pt modelId="{D8626C2A-FA90-4FDF-9F7D-D4188BC0ED25}" type="sibTrans" cxnId="{B4A80902-4B0D-43EF-AFEA-B276772FBDA4}">
      <dgm:prSet/>
      <dgm:spPr/>
      <dgm:t>
        <a:bodyPr/>
        <a:lstStyle/>
        <a:p>
          <a:endParaRPr lang="tr-TR"/>
        </a:p>
      </dgm:t>
    </dgm:pt>
    <dgm:pt modelId="{1771AD89-CC18-48BE-83A3-3FACD7B3DFCA}" type="pres">
      <dgm:prSet presAssocID="{F22190F4-42AE-44BA-AAE6-DF097AFC02AE}" presName="diagram" presStyleCnt="0">
        <dgm:presLayoutVars>
          <dgm:dir/>
          <dgm:resizeHandles val="exact"/>
        </dgm:presLayoutVars>
      </dgm:prSet>
      <dgm:spPr/>
      <dgm:t>
        <a:bodyPr/>
        <a:lstStyle/>
        <a:p>
          <a:endParaRPr lang="tr-TR"/>
        </a:p>
      </dgm:t>
    </dgm:pt>
    <dgm:pt modelId="{D230521D-953E-4BB7-B29E-43CB68AF9F14}" type="pres">
      <dgm:prSet presAssocID="{514F3670-8E37-4025-A11E-00FEDC7B42B5}" presName="node" presStyleLbl="node1" presStyleIdx="0" presStyleCnt="8">
        <dgm:presLayoutVars>
          <dgm:bulletEnabled val="1"/>
        </dgm:presLayoutVars>
      </dgm:prSet>
      <dgm:spPr/>
      <dgm:t>
        <a:bodyPr/>
        <a:lstStyle/>
        <a:p>
          <a:endParaRPr lang="tr-TR"/>
        </a:p>
      </dgm:t>
    </dgm:pt>
    <dgm:pt modelId="{BE7C4CF3-A4EB-444E-8D41-B143A1E3F3CB}" type="pres">
      <dgm:prSet presAssocID="{78F1EBC0-9764-491B-87F7-55F29948A412}" presName="sibTrans" presStyleCnt="0"/>
      <dgm:spPr/>
    </dgm:pt>
    <dgm:pt modelId="{93063D12-45A1-42E7-9DF8-DC1804AB0ED1}" type="pres">
      <dgm:prSet presAssocID="{78CA216F-03A6-42BC-9BE9-3F0D021168F4}" presName="node" presStyleLbl="node1" presStyleIdx="1" presStyleCnt="8">
        <dgm:presLayoutVars>
          <dgm:bulletEnabled val="1"/>
        </dgm:presLayoutVars>
      </dgm:prSet>
      <dgm:spPr/>
      <dgm:t>
        <a:bodyPr/>
        <a:lstStyle/>
        <a:p>
          <a:endParaRPr lang="tr-TR"/>
        </a:p>
      </dgm:t>
    </dgm:pt>
    <dgm:pt modelId="{952E0E10-98BD-4B70-A404-3E85497C7CFE}" type="pres">
      <dgm:prSet presAssocID="{24DB568C-6C6B-4312-A06F-EBCEAF81E9D9}" presName="sibTrans" presStyleCnt="0"/>
      <dgm:spPr/>
    </dgm:pt>
    <dgm:pt modelId="{3189FCCD-8706-4A02-A2FC-766ADE9919B9}" type="pres">
      <dgm:prSet presAssocID="{1E680EC7-8BED-4260-9146-A637EEE84C7E}" presName="node" presStyleLbl="node1" presStyleIdx="2" presStyleCnt="8">
        <dgm:presLayoutVars>
          <dgm:bulletEnabled val="1"/>
        </dgm:presLayoutVars>
      </dgm:prSet>
      <dgm:spPr/>
      <dgm:t>
        <a:bodyPr/>
        <a:lstStyle/>
        <a:p>
          <a:endParaRPr lang="tr-TR"/>
        </a:p>
      </dgm:t>
    </dgm:pt>
    <dgm:pt modelId="{F1C4E0F8-AC67-418C-B0E2-1B0D8E3DC594}" type="pres">
      <dgm:prSet presAssocID="{8F43CF46-19D8-45BB-9381-23152A6FC1EA}" presName="sibTrans" presStyleCnt="0"/>
      <dgm:spPr/>
    </dgm:pt>
    <dgm:pt modelId="{1BE7332A-E13F-4C0D-AE07-48B25E41EDB6}" type="pres">
      <dgm:prSet presAssocID="{90AFBD4C-3705-4EDD-98F4-2D1590B56028}" presName="node" presStyleLbl="node1" presStyleIdx="3" presStyleCnt="8">
        <dgm:presLayoutVars>
          <dgm:bulletEnabled val="1"/>
        </dgm:presLayoutVars>
      </dgm:prSet>
      <dgm:spPr/>
      <dgm:t>
        <a:bodyPr/>
        <a:lstStyle/>
        <a:p>
          <a:endParaRPr lang="tr-TR"/>
        </a:p>
      </dgm:t>
    </dgm:pt>
    <dgm:pt modelId="{16756143-35E2-4B02-A01C-70B17510E909}" type="pres">
      <dgm:prSet presAssocID="{FF14FB9C-CEA3-45FA-87E8-11673312C45E}" presName="sibTrans" presStyleCnt="0"/>
      <dgm:spPr/>
    </dgm:pt>
    <dgm:pt modelId="{DAC84BB8-AA17-420F-A7B1-0556FED2879A}" type="pres">
      <dgm:prSet presAssocID="{E05D7387-08D6-419E-96EB-6AC7DF8ADA52}" presName="node" presStyleLbl="node1" presStyleIdx="4" presStyleCnt="8">
        <dgm:presLayoutVars>
          <dgm:bulletEnabled val="1"/>
        </dgm:presLayoutVars>
      </dgm:prSet>
      <dgm:spPr/>
      <dgm:t>
        <a:bodyPr/>
        <a:lstStyle/>
        <a:p>
          <a:endParaRPr lang="tr-TR"/>
        </a:p>
      </dgm:t>
    </dgm:pt>
    <dgm:pt modelId="{C10C33E7-9760-4F47-9F67-DB707D11E50C}" type="pres">
      <dgm:prSet presAssocID="{C5A71069-334D-4ADC-B86E-17D63C06EC4B}" presName="sibTrans" presStyleCnt="0"/>
      <dgm:spPr/>
    </dgm:pt>
    <dgm:pt modelId="{2C6017D0-C70D-425F-AAC6-219297190DAB}" type="pres">
      <dgm:prSet presAssocID="{F05D737E-504B-4F98-ACB8-671C9E7E77B0}" presName="node" presStyleLbl="node1" presStyleIdx="5" presStyleCnt="8">
        <dgm:presLayoutVars>
          <dgm:bulletEnabled val="1"/>
        </dgm:presLayoutVars>
      </dgm:prSet>
      <dgm:spPr/>
      <dgm:t>
        <a:bodyPr/>
        <a:lstStyle/>
        <a:p>
          <a:endParaRPr lang="tr-TR"/>
        </a:p>
      </dgm:t>
    </dgm:pt>
    <dgm:pt modelId="{D4BC99A1-F942-4843-9E26-D8DC233E5586}" type="pres">
      <dgm:prSet presAssocID="{656EFC83-45CE-48A7-A55F-908F7C1586DD}" presName="sibTrans" presStyleCnt="0"/>
      <dgm:spPr/>
    </dgm:pt>
    <dgm:pt modelId="{E93C4153-5207-4FA1-8530-1AF5EDD1B4C0}" type="pres">
      <dgm:prSet presAssocID="{588E909C-41A8-4FB0-B601-5BE38DBF3E0D}" presName="node" presStyleLbl="node1" presStyleIdx="6" presStyleCnt="8">
        <dgm:presLayoutVars>
          <dgm:bulletEnabled val="1"/>
        </dgm:presLayoutVars>
      </dgm:prSet>
      <dgm:spPr/>
      <dgm:t>
        <a:bodyPr/>
        <a:lstStyle/>
        <a:p>
          <a:endParaRPr lang="tr-TR"/>
        </a:p>
      </dgm:t>
    </dgm:pt>
    <dgm:pt modelId="{45048559-632B-496F-AD98-8DA79FC25CAE}" type="pres">
      <dgm:prSet presAssocID="{9969A6C7-6C3B-4933-B3D9-4A3E7FCD3D5F}" presName="sibTrans" presStyleCnt="0"/>
      <dgm:spPr/>
    </dgm:pt>
    <dgm:pt modelId="{9153926F-EB7E-4752-90E0-D6A0A6755661}" type="pres">
      <dgm:prSet presAssocID="{27A910F9-B123-4098-845F-67EB56FD606B}" presName="node" presStyleLbl="node1" presStyleIdx="7" presStyleCnt="8">
        <dgm:presLayoutVars>
          <dgm:bulletEnabled val="1"/>
        </dgm:presLayoutVars>
      </dgm:prSet>
      <dgm:spPr/>
      <dgm:t>
        <a:bodyPr/>
        <a:lstStyle/>
        <a:p>
          <a:endParaRPr lang="tr-TR"/>
        </a:p>
      </dgm:t>
    </dgm:pt>
  </dgm:ptLst>
  <dgm:cxnLst>
    <dgm:cxn modelId="{6D7AB53A-F1B4-4507-A792-8965DE842CE6}" srcId="{F22190F4-42AE-44BA-AAE6-DF097AFC02AE}" destId="{F05D737E-504B-4F98-ACB8-671C9E7E77B0}" srcOrd="5" destOrd="0" parTransId="{DA4A9B23-7AC0-4AFF-8434-2C8CD55EEF16}" sibTransId="{656EFC83-45CE-48A7-A55F-908F7C1586DD}"/>
    <dgm:cxn modelId="{89892239-0924-42C4-96FC-2725F4700198}" srcId="{F22190F4-42AE-44BA-AAE6-DF097AFC02AE}" destId="{1E680EC7-8BED-4260-9146-A637EEE84C7E}" srcOrd="2" destOrd="0" parTransId="{3100EBC8-9293-4CEB-9033-7A066D9885DD}" sibTransId="{8F43CF46-19D8-45BB-9381-23152A6FC1EA}"/>
    <dgm:cxn modelId="{F1FF71ED-BE70-40E4-A34D-45CE6BFAF759}" srcId="{F22190F4-42AE-44BA-AAE6-DF097AFC02AE}" destId="{78CA216F-03A6-42BC-9BE9-3F0D021168F4}" srcOrd="1" destOrd="0" parTransId="{8A699769-4F2F-4662-8F1B-3EF3D29B3E47}" sibTransId="{24DB568C-6C6B-4312-A06F-EBCEAF81E9D9}"/>
    <dgm:cxn modelId="{2B5AF96E-2DB2-4D82-A68B-DD0FBEE43896}" srcId="{F22190F4-42AE-44BA-AAE6-DF097AFC02AE}" destId="{90AFBD4C-3705-4EDD-98F4-2D1590B56028}" srcOrd="3" destOrd="0" parTransId="{AC2A0E93-CE9B-4A88-848A-84CE47090262}" sibTransId="{FF14FB9C-CEA3-45FA-87E8-11673312C45E}"/>
    <dgm:cxn modelId="{7344FBDB-96B4-4861-B7A2-707F1DC6F2B8}" type="presOf" srcId="{27A910F9-B123-4098-845F-67EB56FD606B}" destId="{9153926F-EB7E-4752-90E0-D6A0A6755661}" srcOrd="0" destOrd="0" presId="urn:microsoft.com/office/officeart/2005/8/layout/default"/>
    <dgm:cxn modelId="{7B524628-1B2C-444A-A5AA-F828786EF528}" type="presOf" srcId="{F22190F4-42AE-44BA-AAE6-DF097AFC02AE}" destId="{1771AD89-CC18-48BE-83A3-3FACD7B3DFCA}" srcOrd="0" destOrd="0" presId="urn:microsoft.com/office/officeart/2005/8/layout/default"/>
    <dgm:cxn modelId="{A42BF50F-ADF9-49DF-AA06-AB4241F8E43A}" type="presOf" srcId="{514F3670-8E37-4025-A11E-00FEDC7B42B5}" destId="{D230521D-953E-4BB7-B29E-43CB68AF9F14}" srcOrd="0" destOrd="0" presId="urn:microsoft.com/office/officeart/2005/8/layout/default"/>
    <dgm:cxn modelId="{8E9223A8-EEBC-4818-A78B-10F27BC5F9A9}" type="presOf" srcId="{1E680EC7-8BED-4260-9146-A637EEE84C7E}" destId="{3189FCCD-8706-4A02-A2FC-766ADE9919B9}" srcOrd="0" destOrd="0" presId="urn:microsoft.com/office/officeart/2005/8/layout/default"/>
    <dgm:cxn modelId="{6D23169D-4816-4989-8832-8E9913E5FEA7}" type="presOf" srcId="{F05D737E-504B-4F98-ACB8-671C9E7E77B0}" destId="{2C6017D0-C70D-425F-AAC6-219297190DAB}" srcOrd="0" destOrd="0" presId="urn:microsoft.com/office/officeart/2005/8/layout/default"/>
    <dgm:cxn modelId="{E74984D5-1C39-4E86-BAE1-A2590301F890}" type="presOf" srcId="{E05D7387-08D6-419E-96EB-6AC7DF8ADA52}" destId="{DAC84BB8-AA17-420F-A7B1-0556FED2879A}" srcOrd="0" destOrd="0" presId="urn:microsoft.com/office/officeart/2005/8/layout/default"/>
    <dgm:cxn modelId="{1DF562FE-A745-4EA8-A588-A234F03A4C51}" type="presOf" srcId="{588E909C-41A8-4FB0-B601-5BE38DBF3E0D}" destId="{E93C4153-5207-4FA1-8530-1AF5EDD1B4C0}" srcOrd="0" destOrd="0" presId="urn:microsoft.com/office/officeart/2005/8/layout/default"/>
    <dgm:cxn modelId="{B4A80902-4B0D-43EF-AFEA-B276772FBDA4}" srcId="{F22190F4-42AE-44BA-AAE6-DF097AFC02AE}" destId="{27A910F9-B123-4098-845F-67EB56FD606B}" srcOrd="7" destOrd="0" parTransId="{9B94ED70-D64E-4481-8CD2-DA946B7E5766}" sibTransId="{D8626C2A-FA90-4FDF-9F7D-D4188BC0ED25}"/>
    <dgm:cxn modelId="{F1D15990-71AE-4B49-8AB5-D660E3F5378C}" type="presOf" srcId="{78CA216F-03A6-42BC-9BE9-3F0D021168F4}" destId="{93063D12-45A1-42E7-9DF8-DC1804AB0ED1}" srcOrd="0" destOrd="0" presId="urn:microsoft.com/office/officeart/2005/8/layout/default"/>
    <dgm:cxn modelId="{2783E396-262B-423D-8AED-29979BC1F9C6}" srcId="{F22190F4-42AE-44BA-AAE6-DF097AFC02AE}" destId="{514F3670-8E37-4025-A11E-00FEDC7B42B5}" srcOrd="0" destOrd="0" parTransId="{5C86C82F-2D97-4C31-8DDD-3EE36EB067A7}" sibTransId="{78F1EBC0-9764-491B-87F7-55F29948A412}"/>
    <dgm:cxn modelId="{0C7EE456-E65B-4897-9EE0-694E105F1229}" type="presOf" srcId="{90AFBD4C-3705-4EDD-98F4-2D1590B56028}" destId="{1BE7332A-E13F-4C0D-AE07-48B25E41EDB6}" srcOrd="0" destOrd="0" presId="urn:microsoft.com/office/officeart/2005/8/layout/default"/>
    <dgm:cxn modelId="{94B89562-754E-4A86-A2A1-3A8D76A6C662}" srcId="{F22190F4-42AE-44BA-AAE6-DF097AFC02AE}" destId="{588E909C-41A8-4FB0-B601-5BE38DBF3E0D}" srcOrd="6" destOrd="0" parTransId="{63F207B6-755F-43E0-B707-A812C1ECA508}" sibTransId="{9969A6C7-6C3B-4933-B3D9-4A3E7FCD3D5F}"/>
    <dgm:cxn modelId="{B13EC0DA-74FA-4DB9-A365-8FCD665115CC}" srcId="{F22190F4-42AE-44BA-AAE6-DF097AFC02AE}" destId="{E05D7387-08D6-419E-96EB-6AC7DF8ADA52}" srcOrd="4" destOrd="0" parTransId="{08658E08-AD47-486E-B486-E55766002392}" sibTransId="{C5A71069-334D-4ADC-B86E-17D63C06EC4B}"/>
    <dgm:cxn modelId="{D5EAD24C-FCA2-4354-A29E-64C0AFDE5E4F}" type="presParOf" srcId="{1771AD89-CC18-48BE-83A3-3FACD7B3DFCA}" destId="{D230521D-953E-4BB7-B29E-43CB68AF9F14}" srcOrd="0" destOrd="0" presId="urn:microsoft.com/office/officeart/2005/8/layout/default"/>
    <dgm:cxn modelId="{41D0C4A2-3D61-44E1-A736-4CEF1D20A73A}" type="presParOf" srcId="{1771AD89-CC18-48BE-83A3-3FACD7B3DFCA}" destId="{BE7C4CF3-A4EB-444E-8D41-B143A1E3F3CB}" srcOrd="1" destOrd="0" presId="urn:microsoft.com/office/officeart/2005/8/layout/default"/>
    <dgm:cxn modelId="{FF1DC832-D6CD-40A3-A811-838DFF9E20CC}" type="presParOf" srcId="{1771AD89-CC18-48BE-83A3-3FACD7B3DFCA}" destId="{93063D12-45A1-42E7-9DF8-DC1804AB0ED1}" srcOrd="2" destOrd="0" presId="urn:microsoft.com/office/officeart/2005/8/layout/default"/>
    <dgm:cxn modelId="{B55AF334-3E3A-4F17-87B4-897996B64605}" type="presParOf" srcId="{1771AD89-CC18-48BE-83A3-3FACD7B3DFCA}" destId="{952E0E10-98BD-4B70-A404-3E85497C7CFE}" srcOrd="3" destOrd="0" presId="urn:microsoft.com/office/officeart/2005/8/layout/default"/>
    <dgm:cxn modelId="{E2B617F7-4844-458B-9207-D10FE60500A9}" type="presParOf" srcId="{1771AD89-CC18-48BE-83A3-3FACD7B3DFCA}" destId="{3189FCCD-8706-4A02-A2FC-766ADE9919B9}" srcOrd="4" destOrd="0" presId="urn:microsoft.com/office/officeart/2005/8/layout/default"/>
    <dgm:cxn modelId="{5B67A5F6-E2CB-4A1A-9621-32CEC76CCD71}" type="presParOf" srcId="{1771AD89-CC18-48BE-83A3-3FACD7B3DFCA}" destId="{F1C4E0F8-AC67-418C-B0E2-1B0D8E3DC594}" srcOrd="5" destOrd="0" presId="urn:microsoft.com/office/officeart/2005/8/layout/default"/>
    <dgm:cxn modelId="{9FD59D41-06FE-4E44-9FE7-39C2AC799620}" type="presParOf" srcId="{1771AD89-CC18-48BE-83A3-3FACD7B3DFCA}" destId="{1BE7332A-E13F-4C0D-AE07-48B25E41EDB6}" srcOrd="6" destOrd="0" presId="urn:microsoft.com/office/officeart/2005/8/layout/default"/>
    <dgm:cxn modelId="{A128A8D2-EA6C-451E-8E4F-3F6BF46B94B0}" type="presParOf" srcId="{1771AD89-CC18-48BE-83A3-3FACD7B3DFCA}" destId="{16756143-35E2-4B02-A01C-70B17510E909}" srcOrd="7" destOrd="0" presId="urn:microsoft.com/office/officeart/2005/8/layout/default"/>
    <dgm:cxn modelId="{EE69D556-1CC6-4480-A790-B36607AD6E03}" type="presParOf" srcId="{1771AD89-CC18-48BE-83A3-3FACD7B3DFCA}" destId="{DAC84BB8-AA17-420F-A7B1-0556FED2879A}" srcOrd="8" destOrd="0" presId="urn:microsoft.com/office/officeart/2005/8/layout/default"/>
    <dgm:cxn modelId="{F35E999B-1A0B-453C-8CC3-23588FF9FAB5}" type="presParOf" srcId="{1771AD89-CC18-48BE-83A3-3FACD7B3DFCA}" destId="{C10C33E7-9760-4F47-9F67-DB707D11E50C}" srcOrd="9" destOrd="0" presId="urn:microsoft.com/office/officeart/2005/8/layout/default"/>
    <dgm:cxn modelId="{3B5BD630-6E88-4FB7-BB04-17B6A7CDE2AB}" type="presParOf" srcId="{1771AD89-CC18-48BE-83A3-3FACD7B3DFCA}" destId="{2C6017D0-C70D-425F-AAC6-219297190DAB}" srcOrd="10" destOrd="0" presId="urn:microsoft.com/office/officeart/2005/8/layout/default"/>
    <dgm:cxn modelId="{D4E9F40A-0B7C-486F-9A58-3DC1AC8B8211}" type="presParOf" srcId="{1771AD89-CC18-48BE-83A3-3FACD7B3DFCA}" destId="{D4BC99A1-F942-4843-9E26-D8DC233E5586}" srcOrd="11" destOrd="0" presId="urn:microsoft.com/office/officeart/2005/8/layout/default"/>
    <dgm:cxn modelId="{DE694A40-5F3D-4F6F-BAF1-FB2FC64C85CB}" type="presParOf" srcId="{1771AD89-CC18-48BE-83A3-3FACD7B3DFCA}" destId="{E93C4153-5207-4FA1-8530-1AF5EDD1B4C0}" srcOrd="12" destOrd="0" presId="urn:microsoft.com/office/officeart/2005/8/layout/default"/>
    <dgm:cxn modelId="{E981D856-9D22-4832-AFEE-14FE15324255}" type="presParOf" srcId="{1771AD89-CC18-48BE-83A3-3FACD7B3DFCA}" destId="{45048559-632B-496F-AD98-8DA79FC25CAE}" srcOrd="13" destOrd="0" presId="urn:microsoft.com/office/officeart/2005/8/layout/default"/>
    <dgm:cxn modelId="{085BBF87-582B-4D2A-B305-36EE7C1CF4FE}" type="presParOf" srcId="{1771AD89-CC18-48BE-83A3-3FACD7B3DFCA}" destId="{9153926F-EB7E-4752-90E0-D6A0A6755661}"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427F99-CA2C-4B0F-A22A-505AA56C0F91}" type="doc">
      <dgm:prSet loTypeId="urn:microsoft.com/office/officeart/2008/layout/HorizontalMultiLevelHierarchy" loCatId="hierarchy" qsTypeId="urn:microsoft.com/office/officeart/2005/8/quickstyle/3d3" qsCatId="3D" csTypeId="urn:microsoft.com/office/officeart/2005/8/colors/accent2_3" csCatId="accent2" phldr="1"/>
      <dgm:spPr/>
      <dgm:t>
        <a:bodyPr/>
        <a:lstStyle/>
        <a:p>
          <a:endParaRPr lang="tr-TR"/>
        </a:p>
      </dgm:t>
    </dgm:pt>
    <dgm:pt modelId="{A78E0E5C-E5ED-4A7A-8738-1061D198722C}">
      <dgm:prSet phldrT="[Metin]"/>
      <dgm:spPr/>
      <dgm:t>
        <a:bodyPr/>
        <a:lstStyle/>
        <a:p>
          <a:r>
            <a:rPr lang="tr-TR" dirty="0" smtClean="0">
              <a:latin typeface="Garamond" panose="02020404030301010803" pitchFamily="18" charset="0"/>
            </a:rPr>
            <a:t>Şiddet Türleri</a:t>
          </a:r>
          <a:endParaRPr lang="tr-TR" dirty="0">
            <a:latin typeface="Garamond" panose="02020404030301010803" pitchFamily="18" charset="0"/>
          </a:endParaRPr>
        </a:p>
      </dgm:t>
    </dgm:pt>
    <dgm:pt modelId="{D98EC415-B54D-4B59-A65B-3DCE7734DE1A}" type="parTrans" cxnId="{43AEB25C-6415-4098-8B17-679828E96A81}">
      <dgm:prSet/>
      <dgm:spPr/>
      <dgm:t>
        <a:bodyPr/>
        <a:lstStyle/>
        <a:p>
          <a:endParaRPr lang="tr-TR">
            <a:latin typeface="Garamond" panose="02020404030301010803" pitchFamily="18" charset="0"/>
          </a:endParaRPr>
        </a:p>
      </dgm:t>
    </dgm:pt>
    <dgm:pt modelId="{235DD7E8-4DFE-4CAB-80E8-7B92CD6B0933}" type="sibTrans" cxnId="{43AEB25C-6415-4098-8B17-679828E96A81}">
      <dgm:prSet/>
      <dgm:spPr/>
      <dgm:t>
        <a:bodyPr/>
        <a:lstStyle/>
        <a:p>
          <a:endParaRPr lang="tr-TR">
            <a:latin typeface="Garamond" panose="02020404030301010803" pitchFamily="18" charset="0"/>
          </a:endParaRPr>
        </a:p>
      </dgm:t>
    </dgm:pt>
    <dgm:pt modelId="{88912503-E936-46AB-8CE0-BD5AFB1798A0}">
      <dgm:prSet phldrT="[Metin]"/>
      <dgm:spPr/>
      <dgm:t>
        <a:bodyPr/>
        <a:lstStyle/>
        <a:p>
          <a:r>
            <a:rPr lang="tr-TR" b="1" dirty="0" smtClean="0">
              <a:latin typeface="Garamond" panose="02020404030301010803" pitchFamily="18" charset="0"/>
            </a:rPr>
            <a:t>Fiziksel Şiddet</a:t>
          </a:r>
          <a:endParaRPr lang="tr-TR" b="1" dirty="0">
            <a:latin typeface="Garamond" panose="02020404030301010803" pitchFamily="18" charset="0"/>
          </a:endParaRPr>
        </a:p>
      </dgm:t>
    </dgm:pt>
    <dgm:pt modelId="{74FB075B-9DC7-4CF7-8B9C-0345F6C00A8F}" type="parTrans" cxnId="{5979DF04-9670-4948-9F31-9DEF39162C57}">
      <dgm:prSet/>
      <dgm:spPr/>
      <dgm:t>
        <a:bodyPr/>
        <a:lstStyle/>
        <a:p>
          <a:endParaRPr lang="tr-TR" dirty="0">
            <a:latin typeface="Garamond" panose="02020404030301010803" pitchFamily="18" charset="0"/>
          </a:endParaRPr>
        </a:p>
      </dgm:t>
    </dgm:pt>
    <dgm:pt modelId="{7D5E2C6A-604D-48F6-8D48-32026BC4A491}" type="sibTrans" cxnId="{5979DF04-9670-4948-9F31-9DEF39162C57}">
      <dgm:prSet/>
      <dgm:spPr/>
      <dgm:t>
        <a:bodyPr/>
        <a:lstStyle/>
        <a:p>
          <a:endParaRPr lang="tr-TR">
            <a:latin typeface="Garamond" panose="02020404030301010803" pitchFamily="18" charset="0"/>
          </a:endParaRPr>
        </a:p>
      </dgm:t>
    </dgm:pt>
    <dgm:pt modelId="{594080CD-6792-4B11-BDE5-9E1ED44E81C6}">
      <dgm:prSet phldrT="[Metin]"/>
      <dgm:spPr/>
      <dgm:t>
        <a:bodyPr/>
        <a:lstStyle/>
        <a:p>
          <a:r>
            <a:rPr lang="tr-TR" b="1" dirty="0" smtClean="0">
              <a:latin typeface="Garamond" panose="02020404030301010803" pitchFamily="18" charset="0"/>
              <a:cs typeface="Times New Roman"/>
            </a:rPr>
            <a:t>Psikolojik Şiddet</a:t>
          </a:r>
          <a:endParaRPr lang="tr-TR" b="1" dirty="0">
            <a:latin typeface="Garamond" panose="02020404030301010803" pitchFamily="18" charset="0"/>
          </a:endParaRPr>
        </a:p>
      </dgm:t>
    </dgm:pt>
    <dgm:pt modelId="{15DD46F9-CC08-402E-A2B7-6025A55A627B}" type="parTrans" cxnId="{E799E192-2ABC-4C63-893E-702B5E9D460E}">
      <dgm:prSet/>
      <dgm:spPr/>
      <dgm:t>
        <a:bodyPr/>
        <a:lstStyle/>
        <a:p>
          <a:endParaRPr lang="tr-TR" dirty="0">
            <a:latin typeface="Garamond" panose="02020404030301010803" pitchFamily="18" charset="0"/>
          </a:endParaRPr>
        </a:p>
      </dgm:t>
    </dgm:pt>
    <dgm:pt modelId="{07C1D45F-D3E4-409A-B885-9298462B400A}" type="sibTrans" cxnId="{E799E192-2ABC-4C63-893E-702B5E9D460E}">
      <dgm:prSet/>
      <dgm:spPr/>
      <dgm:t>
        <a:bodyPr/>
        <a:lstStyle/>
        <a:p>
          <a:endParaRPr lang="tr-TR">
            <a:latin typeface="Garamond" panose="02020404030301010803" pitchFamily="18" charset="0"/>
          </a:endParaRPr>
        </a:p>
      </dgm:t>
    </dgm:pt>
    <dgm:pt modelId="{2CB6FE07-F724-4FCA-8229-947CD53AB245}">
      <dgm:prSet phldrT="[Metin]"/>
      <dgm:spPr/>
      <dgm:t>
        <a:bodyPr/>
        <a:lstStyle/>
        <a:p>
          <a:r>
            <a:rPr lang="tr-TR" b="1" dirty="0" smtClean="0">
              <a:latin typeface="Garamond" panose="02020404030301010803" pitchFamily="18" charset="0"/>
              <a:cs typeface="Times New Roman"/>
            </a:rPr>
            <a:t>Cinsel Şiddet</a:t>
          </a:r>
          <a:endParaRPr lang="tr-TR" b="1" dirty="0">
            <a:latin typeface="Garamond" panose="02020404030301010803" pitchFamily="18" charset="0"/>
          </a:endParaRPr>
        </a:p>
      </dgm:t>
    </dgm:pt>
    <dgm:pt modelId="{F3D47A28-A332-4016-8BCC-76180BAAD087}" type="parTrans" cxnId="{6BD5268A-9763-421C-A4FE-B832D97A1FA1}">
      <dgm:prSet/>
      <dgm:spPr/>
      <dgm:t>
        <a:bodyPr/>
        <a:lstStyle/>
        <a:p>
          <a:endParaRPr lang="tr-TR" dirty="0">
            <a:latin typeface="Garamond" panose="02020404030301010803" pitchFamily="18" charset="0"/>
          </a:endParaRPr>
        </a:p>
      </dgm:t>
    </dgm:pt>
    <dgm:pt modelId="{1BE426FB-6DF7-4F82-BD1B-87BF1C26581A}" type="sibTrans" cxnId="{6BD5268A-9763-421C-A4FE-B832D97A1FA1}">
      <dgm:prSet/>
      <dgm:spPr/>
      <dgm:t>
        <a:bodyPr/>
        <a:lstStyle/>
        <a:p>
          <a:endParaRPr lang="tr-TR">
            <a:latin typeface="Garamond" panose="02020404030301010803" pitchFamily="18" charset="0"/>
          </a:endParaRPr>
        </a:p>
      </dgm:t>
    </dgm:pt>
    <dgm:pt modelId="{DDDE3B89-3E63-4B21-B955-C38A06FD72F3}">
      <dgm:prSet phldrT="[Metin]"/>
      <dgm:spPr/>
      <dgm:t>
        <a:bodyPr/>
        <a:lstStyle/>
        <a:p>
          <a:r>
            <a:rPr lang="tr-TR" b="1" dirty="0" smtClean="0">
              <a:latin typeface="Garamond" panose="02020404030301010803" pitchFamily="18" charset="0"/>
              <a:cs typeface="Times New Roman"/>
            </a:rPr>
            <a:t>Ekonomik Şiddet</a:t>
          </a:r>
          <a:endParaRPr lang="tr-TR" b="1" dirty="0">
            <a:latin typeface="Garamond" panose="02020404030301010803" pitchFamily="18" charset="0"/>
          </a:endParaRPr>
        </a:p>
      </dgm:t>
    </dgm:pt>
    <dgm:pt modelId="{7DDC36E1-314C-4B22-A9F1-74AE5B5A652A}" type="parTrans" cxnId="{582C690E-6FBA-4DFA-847C-67CC7ADD62C5}">
      <dgm:prSet/>
      <dgm:spPr/>
      <dgm:t>
        <a:bodyPr/>
        <a:lstStyle/>
        <a:p>
          <a:endParaRPr lang="tr-TR" dirty="0">
            <a:latin typeface="Garamond" panose="02020404030301010803" pitchFamily="18" charset="0"/>
          </a:endParaRPr>
        </a:p>
      </dgm:t>
    </dgm:pt>
    <dgm:pt modelId="{A5424055-4F76-4C7F-9401-8DE319444357}" type="sibTrans" cxnId="{582C690E-6FBA-4DFA-847C-67CC7ADD62C5}">
      <dgm:prSet/>
      <dgm:spPr/>
      <dgm:t>
        <a:bodyPr/>
        <a:lstStyle/>
        <a:p>
          <a:endParaRPr lang="tr-TR">
            <a:latin typeface="Garamond" panose="02020404030301010803" pitchFamily="18" charset="0"/>
          </a:endParaRPr>
        </a:p>
      </dgm:t>
    </dgm:pt>
    <dgm:pt modelId="{8A6A9CC0-E50A-464A-B565-1BB34D6AD84C}">
      <dgm:prSet phldrT="[Metin]"/>
      <dgm:spPr/>
      <dgm:t>
        <a:bodyPr/>
        <a:lstStyle/>
        <a:p>
          <a:r>
            <a:rPr lang="tr-TR" b="1" dirty="0" smtClean="0">
              <a:latin typeface="Garamond" panose="02020404030301010803" pitchFamily="18" charset="0"/>
            </a:rPr>
            <a:t>Israrlı Takip</a:t>
          </a:r>
          <a:endParaRPr lang="tr-TR" b="1" dirty="0">
            <a:latin typeface="Garamond" panose="02020404030301010803" pitchFamily="18" charset="0"/>
          </a:endParaRPr>
        </a:p>
      </dgm:t>
    </dgm:pt>
    <dgm:pt modelId="{57FD75A7-C6DF-42D4-959B-2CF7B4ADD5ED}" type="parTrans" cxnId="{21A9DA81-D7BB-4218-A9F9-6B24F92460AD}">
      <dgm:prSet/>
      <dgm:spPr/>
      <dgm:t>
        <a:bodyPr/>
        <a:lstStyle/>
        <a:p>
          <a:endParaRPr lang="tr-TR" dirty="0">
            <a:latin typeface="Garamond" panose="02020404030301010803" pitchFamily="18" charset="0"/>
          </a:endParaRPr>
        </a:p>
      </dgm:t>
    </dgm:pt>
    <dgm:pt modelId="{94FBD785-F6B3-4D7D-BD25-46AE60C57E04}" type="sibTrans" cxnId="{21A9DA81-D7BB-4218-A9F9-6B24F92460AD}">
      <dgm:prSet/>
      <dgm:spPr/>
      <dgm:t>
        <a:bodyPr/>
        <a:lstStyle/>
        <a:p>
          <a:endParaRPr lang="tr-TR">
            <a:latin typeface="Garamond" panose="02020404030301010803" pitchFamily="18" charset="0"/>
          </a:endParaRPr>
        </a:p>
      </dgm:t>
    </dgm:pt>
    <dgm:pt modelId="{FC463695-D223-457B-8D87-4E4641C283FB}">
      <dgm:prSet phldrT="[Metin]"/>
      <dgm:spPr/>
      <dgm:t>
        <a:bodyPr/>
        <a:lstStyle/>
        <a:p>
          <a:r>
            <a:rPr lang="tr-TR" b="1" dirty="0" smtClean="0">
              <a:latin typeface="Garamond" panose="02020404030301010803" pitchFamily="18" charset="0"/>
            </a:rPr>
            <a:t>Siber Şiddet</a:t>
          </a:r>
          <a:endParaRPr lang="tr-TR" b="1" dirty="0">
            <a:latin typeface="Garamond" panose="02020404030301010803" pitchFamily="18" charset="0"/>
          </a:endParaRPr>
        </a:p>
      </dgm:t>
    </dgm:pt>
    <dgm:pt modelId="{74B90CED-4C6C-4893-9D0C-03379D583FA6}" type="parTrans" cxnId="{A427BA27-169C-4333-8DC1-1F798F49F5C6}">
      <dgm:prSet/>
      <dgm:spPr/>
      <dgm:t>
        <a:bodyPr/>
        <a:lstStyle/>
        <a:p>
          <a:endParaRPr lang="tr-TR" dirty="0">
            <a:latin typeface="Garamond" panose="02020404030301010803" pitchFamily="18" charset="0"/>
          </a:endParaRPr>
        </a:p>
      </dgm:t>
    </dgm:pt>
    <dgm:pt modelId="{3779BA73-BEFC-4196-A958-75224AE35C5C}" type="sibTrans" cxnId="{A427BA27-169C-4333-8DC1-1F798F49F5C6}">
      <dgm:prSet/>
      <dgm:spPr/>
      <dgm:t>
        <a:bodyPr/>
        <a:lstStyle/>
        <a:p>
          <a:endParaRPr lang="tr-TR">
            <a:latin typeface="Garamond" panose="02020404030301010803" pitchFamily="18" charset="0"/>
          </a:endParaRPr>
        </a:p>
      </dgm:t>
    </dgm:pt>
    <dgm:pt modelId="{9B05B2B1-C65C-4096-A08A-1C0980E48B63}" type="pres">
      <dgm:prSet presAssocID="{14427F99-CA2C-4B0F-A22A-505AA56C0F91}" presName="Name0" presStyleCnt="0">
        <dgm:presLayoutVars>
          <dgm:chPref val="1"/>
          <dgm:dir/>
          <dgm:animOne val="branch"/>
          <dgm:animLvl val="lvl"/>
          <dgm:resizeHandles val="exact"/>
        </dgm:presLayoutVars>
      </dgm:prSet>
      <dgm:spPr/>
      <dgm:t>
        <a:bodyPr/>
        <a:lstStyle/>
        <a:p>
          <a:endParaRPr lang="tr-TR"/>
        </a:p>
      </dgm:t>
    </dgm:pt>
    <dgm:pt modelId="{6A201808-58C8-49BF-9A96-737A498145E1}" type="pres">
      <dgm:prSet presAssocID="{A78E0E5C-E5ED-4A7A-8738-1061D198722C}" presName="root1" presStyleCnt="0"/>
      <dgm:spPr/>
    </dgm:pt>
    <dgm:pt modelId="{C85B9DA8-E63F-4EF8-9CC6-976DADD2A0DB}" type="pres">
      <dgm:prSet presAssocID="{A78E0E5C-E5ED-4A7A-8738-1061D198722C}" presName="LevelOneTextNode" presStyleLbl="node0" presStyleIdx="0" presStyleCnt="1">
        <dgm:presLayoutVars>
          <dgm:chPref val="3"/>
        </dgm:presLayoutVars>
      </dgm:prSet>
      <dgm:spPr/>
      <dgm:t>
        <a:bodyPr/>
        <a:lstStyle/>
        <a:p>
          <a:endParaRPr lang="tr-TR"/>
        </a:p>
      </dgm:t>
    </dgm:pt>
    <dgm:pt modelId="{B0A3BDBF-5B67-4ECE-A5F9-F4330DF80D9E}" type="pres">
      <dgm:prSet presAssocID="{A78E0E5C-E5ED-4A7A-8738-1061D198722C}" presName="level2hierChild" presStyleCnt="0"/>
      <dgm:spPr/>
    </dgm:pt>
    <dgm:pt modelId="{666BD27C-F98C-46A5-A1A7-36DDD61FF037}" type="pres">
      <dgm:prSet presAssocID="{74FB075B-9DC7-4CF7-8B9C-0345F6C00A8F}" presName="conn2-1" presStyleLbl="parChTrans1D2" presStyleIdx="0" presStyleCnt="6"/>
      <dgm:spPr/>
      <dgm:t>
        <a:bodyPr/>
        <a:lstStyle/>
        <a:p>
          <a:endParaRPr lang="tr-TR"/>
        </a:p>
      </dgm:t>
    </dgm:pt>
    <dgm:pt modelId="{FD1F0D4E-E018-4C42-99FD-1B9619582AA1}" type="pres">
      <dgm:prSet presAssocID="{74FB075B-9DC7-4CF7-8B9C-0345F6C00A8F}" presName="connTx" presStyleLbl="parChTrans1D2" presStyleIdx="0" presStyleCnt="6"/>
      <dgm:spPr/>
      <dgm:t>
        <a:bodyPr/>
        <a:lstStyle/>
        <a:p>
          <a:endParaRPr lang="tr-TR"/>
        </a:p>
      </dgm:t>
    </dgm:pt>
    <dgm:pt modelId="{2C66F5A7-CD9F-437B-981E-6122D4CC5F9A}" type="pres">
      <dgm:prSet presAssocID="{88912503-E936-46AB-8CE0-BD5AFB1798A0}" presName="root2" presStyleCnt="0"/>
      <dgm:spPr/>
    </dgm:pt>
    <dgm:pt modelId="{F599FF96-B8BF-40DC-B787-CF6A6E733D54}" type="pres">
      <dgm:prSet presAssocID="{88912503-E936-46AB-8CE0-BD5AFB1798A0}" presName="LevelTwoTextNode" presStyleLbl="node2" presStyleIdx="0" presStyleCnt="6">
        <dgm:presLayoutVars>
          <dgm:chPref val="3"/>
        </dgm:presLayoutVars>
      </dgm:prSet>
      <dgm:spPr/>
      <dgm:t>
        <a:bodyPr/>
        <a:lstStyle/>
        <a:p>
          <a:endParaRPr lang="tr-TR"/>
        </a:p>
      </dgm:t>
    </dgm:pt>
    <dgm:pt modelId="{6814DFF0-41B5-484E-9838-E53A7D57D504}" type="pres">
      <dgm:prSet presAssocID="{88912503-E936-46AB-8CE0-BD5AFB1798A0}" presName="level3hierChild" presStyleCnt="0"/>
      <dgm:spPr/>
    </dgm:pt>
    <dgm:pt modelId="{9EB6D238-2540-4E6C-9AA9-58E61380F0D0}" type="pres">
      <dgm:prSet presAssocID="{15DD46F9-CC08-402E-A2B7-6025A55A627B}" presName="conn2-1" presStyleLbl="parChTrans1D2" presStyleIdx="1" presStyleCnt="6"/>
      <dgm:spPr/>
      <dgm:t>
        <a:bodyPr/>
        <a:lstStyle/>
        <a:p>
          <a:endParaRPr lang="tr-TR"/>
        </a:p>
      </dgm:t>
    </dgm:pt>
    <dgm:pt modelId="{241DF641-23EE-44F6-B0D1-F06C007BD009}" type="pres">
      <dgm:prSet presAssocID="{15DD46F9-CC08-402E-A2B7-6025A55A627B}" presName="connTx" presStyleLbl="parChTrans1D2" presStyleIdx="1" presStyleCnt="6"/>
      <dgm:spPr/>
      <dgm:t>
        <a:bodyPr/>
        <a:lstStyle/>
        <a:p>
          <a:endParaRPr lang="tr-TR"/>
        </a:p>
      </dgm:t>
    </dgm:pt>
    <dgm:pt modelId="{FCF6490E-D6AD-4DC3-A5D4-128354C2D58A}" type="pres">
      <dgm:prSet presAssocID="{594080CD-6792-4B11-BDE5-9E1ED44E81C6}" presName="root2" presStyleCnt="0"/>
      <dgm:spPr/>
    </dgm:pt>
    <dgm:pt modelId="{F2554D61-9B01-4F56-8073-85C26BBF8743}" type="pres">
      <dgm:prSet presAssocID="{594080CD-6792-4B11-BDE5-9E1ED44E81C6}" presName="LevelTwoTextNode" presStyleLbl="node2" presStyleIdx="1" presStyleCnt="6">
        <dgm:presLayoutVars>
          <dgm:chPref val="3"/>
        </dgm:presLayoutVars>
      </dgm:prSet>
      <dgm:spPr/>
      <dgm:t>
        <a:bodyPr/>
        <a:lstStyle/>
        <a:p>
          <a:endParaRPr lang="tr-TR"/>
        </a:p>
      </dgm:t>
    </dgm:pt>
    <dgm:pt modelId="{67563D0E-E1EF-4EFB-9F30-43722E7DE0A4}" type="pres">
      <dgm:prSet presAssocID="{594080CD-6792-4B11-BDE5-9E1ED44E81C6}" presName="level3hierChild" presStyleCnt="0"/>
      <dgm:spPr/>
    </dgm:pt>
    <dgm:pt modelId="{E6F49147-393E-4567-BD05-C90462334735}" type="pres">
      <dgm:prSet presAssocID="{F3D47A28-A332-4016-8BCC-76180BAAD087}" presName="conn2-1" presStyleLbl="parChTrans1D2" presStyleIdx="2" presStyleCnt="6"/>
      <dgm:spPr/>
      <dgm:t>
        <a:bodyPr/>
        <a:lstStyle/>
        <a:p>
          <a:endParaRPr lang="tr-TR"/>
        </a:p>
      </dgm:t>
    </dgm:pt>
    <dgm:pt modelId="{6EAD414F-DDC7-495E-850D-0C3DAB6DDF3D}" type="pres">
      <dgm:prSet presAssocID="{F3D47A28-A332-4016-8BCC-76180BAAD087}" presName="connTx" presStyleLbl="parChTrans1D2" presStyleIdx="2" presStyleCnt="6"/>
      <dgm:spPr/>
      <dgm:t>
        <a:bodyPr/>
        <a:lstStyle/>
        <a:p>
          <a:endParaRPr lang="tr-TR"/>
        </a:p>
      </dgm:t>
    </dgm:pt>
    <dgm:pt modelId="{A59B5195-A5D2-48A3-94C6-EA2EC8F161DD}" type="pres">
      <dgm:prSet presAssocID="{2CB6FE07-F724-4FCA-8229-947CD53AB245}" presName="root2" presStyleCnt="0"/>
      <dgm:spPr/>
    </dgm:pt>
    <dgm:pt modelId="{EF2F792C-7EA0-4E7C-A4E2-86DD818C1222}" type="pres">
      <dgm:prSet presAssocID="{2CB6FE07-F724-4FCA-8229-947CD53AB245}" presName="LevelTwoTextNode" presStyleLbl="node2" presStyleIdx="2" presStyleCnt="6">
        <dgm:presLayoutVars>
          <dgm:chPref val="3"/>
        </dgm:presLayoutVars>
      </dgm:prSet>
      <dgm:spPr/>
      <dgm:t>
        <a:bodyPr/>
        <a:lstStyle/>
        <a:p>
          <a:endParaRPr lang="tr-TR"/>
        </a:p>
      </dgm:t>
    </dgm:pt>
    <dgm:pt modelId="{BFD382F6-1456-4687-AAEB-56866373D8A8}" type="pres">
      <dgm:prSet presAssocID="{2CB6FE07-F724-4FCA-8229-947CD53AB245}" presName="level3hierChild" presStyleCnt="0"/>
      <dgm:spPr/>
    </dgm:pt>
    <dgm:pt modelId="{258E84B3-EAF9-4C6F-A5E4-ED1A81CECC9A}" type="pres">
      <dgm:prSet presAssocID="{7DDC36E1-314C-4B22-A9F1-74AE5B5A652A}" presName="conn2-1" presStyleLbl="parChTrans1D2" presStyleIdx="3" presStyleCnt="6"/>
      <dgm:spPr/>
      <dgm:t>
        <a:bodyPr/>
        <a:lstStyle/>
        <a:p>
          <a:endParaRPr lang="tr-TR"/>
        </a:p>
      </dgm:t>
    </dgm:pt>
    <dgm:pt modelId="{78290443-1250-4840-977E-3922C046E3B5}" type="pres">
      <dgm:prSet presAssocID="{7DDC36E1-314C-4B22-A9F1-74AE5B5A652A}" presName="connTx" presStyleLbl="parChTrans1D2" presStyleIdx="3" presStyleCnt="6"/>
      <dgm:spPr/>
      <dgm:t>
        <a:bodyPr/>
        <a:lstStyle/>
        <a:p>
          <a:endParaRPr lang="tr-TR"/>
        </a:p>
      </dgm:t>
    </dgm:pt>
    <dgm:pt modelId="{96240C02-1E2E-4538-B033-CEA23500A28D}" type="pres">
      <dgm:prSet presAssocID="{DDDE3B89-3E63-4B21-B955-C38A06FD72F3}" presName="root2" presStyleCnt="0"/>
      <dgm:spPr/>
    </dgm:pt>
    <dgm:pt modelId="{A4A02982-3BF1-4A65-AD3E-D6E741AAF728}" type="pres">
      <dgm:prSet presAssocID="{DDDE3B89-3E63-4B21-B955-C38A06FD72F3}" presName="LevelTwoTextNode" presStyleLbl="node2" presStyleIdx="3" presStyleCnt="6">
        <dgm:presLayoutVars>
          <dgm:chPref val="3"/>
        </dgm:presLayoutVars>
      </dgm:prSet>
      <dgm:spPr/>
      <dgm:t>
        <a:bodyPr/>
        <a:lstStyle/>
        <a:p>
          <a:endParaRPr lang="tr-TR"/>
        </a:p>
      </dgm:t>
    </dgm:pt>
    <dgm:pt modelId="{3D9451F2-0ACC-45DE-A867-C40B6C5084DD}" type="pres">
      <dgm:prSet presAssocID="{DDDE3B89-3E63-4B21-B955-C38A06FD72F3}" presName="level3hierChild" presStyleCnt="0"/>
      <dgm:spPr/>
    </dgm:pt>
    <dgm:pt modelId="{EEFA0792-FAA6-4777-85AB-556F5BFBFC80}" type="pres">
      <dgm:prSet presAssocID="{57FD75A7-C6DF-42D4-959B-2CF7B4ADD5ED}" presName="conn2-1" presStyleLbl="parChTrans1D2" presStyleIdx="4" presStyleCnt="6"/>
      <dgm:spPr/>
      <dgm:t>
        <a:bodyPr/>
        <a:lstStyle/>
        <a:p>
          <a:endParaRPr lang="tr-TR"/>
        </a:p>
      </dgm:t>
    </dgm:pt>
    <dgm:pt modelId="{FB4514AE-04E1-4E25-A890-D83E2805B552}" type="pres">
      <dgm:prSet presAssocID="{57FD75A7-C6DF-42D4-959B-2CF7B4ADD5ED}" presName="connTx" presStyleLbl="parChTrans1D2" presStyleIdx="4" presStyleCnt="6"/>
      <dgm:spPr/>
      <dgm:t>
        <a:bodyPr/>
        <a:lstStyle/>
        <a:p>
          <a:endParaRPr lang="tr-TR"/>
        </a:p>
      </dgm:t>
    </dgm:pt>
    <dgm:pt modelId="{5F434402-2F0F-4404-8008-B4EC735BE9BE}" type="pres">
      <dgm:prSet presAssocID="{8A6A9CC0-E50A-464A-B565-1BB34D6AD84C}" presName="root2" presStyleCnt="0"/>
      <dgm:spPr/>
    </dgm:pt>
    <dgm:pt modelId="{D520502E-57B4-4A64-92F4-0DD42BFAB0DF}" type="pres">
      <dgm:prSet presAssocID="{8A6A9CC0-E50A-464A-B565-1BB34D6AD84C}" presName="LevelTwoTextNode" presStyleLbl="node2" presStyleIdx="4" presStyleCnt="6">
        <dgm:presLayoutVars>
          <dgm:chPref val="3"/>
        </dgm:presLayoutVars>
      </dgm:prSet>
      <dgm:spPr/>
      <dgm:t>
        <a:bodyPr/>
        <a:lstStyle/>
        <a:p>
          <a:endParaRPr lang="tr-TR"/>
        </a:p>
      </dgm:t>
    </dgm:pt>
    <dgm:pt modelId="{A5D44922-ECB2-436E-9284-5D03D964268E}" type="pres">
      <dgm:prSet presAssocID="{8A6A9CC0-E50A-464A-B565-1BB34D6AD84C}" presName="level3hierChild" presStyleCnt="0"/>
      <dgm:spPr/>
    </dgm:pt>
    <dgm:pt modelId="{588587DD-CAD1-419E-84F7-D3FA2CF88433}" type="pres">
      <dgm:prSet presAssocID="{74B90CED-4C6C-4893-9D0C-03379D583FA6}" presName="conn2-1" presStyleLbl="parChTrans1D2" presStyleIdx="5" presStyleCnt="6"/>
      <dgm:spPr/>
      <dgm:t>
        <a:bodyPr/>
        <a:lstStyle/>
        <a:p>
          <a:endParaRPr lang="tr-TR"/>
        </a:p>
      </dgm:t>
    </dgm:pt>
    <dgm:pt modelId="{AD6A7CA4-BA55-440F-9873-1FA89D096B57}" type="pres">
      <dgm:prSet presAssocID="{74B90CED-4C6C-4893-9D0C-03379D583FA6}" presName="connTx" presStyleLbl="parChTrans1D2" presStyleIdx="5" presStyleCnt="6"/>
      <dgm:spPr/>
      <dgm:t>
        <a:bodyPr/>
        <a:lstStyle/>
        <a:p>
          <a:endParaRPr lang="tr-TR"/>
        </a:p>
      </dgm:t>
    </dgm:pt>
    <dgm:pt modelId="{7D5250AA-0F74-4622-BE51-EBB08C5C3CFE}" type="pres">
      <dgm:prSet presAssocID="{FC463695-D223-457B-8D87-4E4641C283FB}" presName="root2" presStyleCnt="0"/>
      <dgm:spPr/>
    </dgm:pt>
    <dgm:pt modelId="{971BCE99-2315-407F-917E-9E91F28DBCE7}" type="pres">
      <dgm:prSet presAssocID="{FC463695-D223-457B-8D87-4E4641C283FB}" presName="LevelTwoTextNode" presStyleLbl="node2" presStyleIdx="5" presStyleCnt="6">
        <dgm:presLayoutVars>
          <dgm:chPref val="3"/>
        </dgm:presLayoutVars>
      </dgm:prSet>
      <dgm:spPr/>
      <dgm:t>
        <a:bodyPr/>
        <a:lstStyle/>
        <a:p>
          <a:endParaRPr lang="tr-TR"/>
        </a:p>
      </dgm:t>
    </dgm:pt>
    <dgm:pt modelId="{5F02A589-0950-4214-BA10-AD290C7BA909}" type="pres">
      <dgm:prSet presAssocID="{FC463695-D223-457B-8D87-4E4641C283FB}" presName="level3hierChild" presStyleCnt="0"/>
      <dgm:spPr/>
    </dgm:pt>
  </dgm:ptLst>
  <dgm:cxnLst>
    <dgm:cxn modelId="{3055B18E-1202-4CC5-B021-83F2A00B453D}" type="presOf" srcId="{FC463695-D223-457B-8D87-4E4641C283FB}" destId="{971BCE99-2315-407F-917E-9E91F28DBCE7}" srcOrd="0" destOrd="0" presId="urn:microsoft.com/office/officeart/2008/layout/HorizontalMultiLevelHierarchy"/>
    <dgm:cxn modelId="{02B0BF5F-C712-4302-9266-996A8A0C4AAE}" type="presOf" srcId="{88912503-E936-46AB-8CE0-BD5AFB1798A0}" destId="{F599FF96-B8BF-40DC-B787-CF6A6E733D54}" srcOrd="0" destOrd="0" presId="urn:microsoft.com/office/officeart/2008/layout/HorizontalMultiLevelHierarchy"/>
    <dgm:cxn modelId="{84E396CF-036E-4C8B-A5EA-41D9B0D02255}" type="presOf" srcId="{2CB6FE07-F724-4FCA-8229-947CD53AB245}" destId="{EF2F792C-7EA0-4E7C-A4E2-86DD818C1222}" srcOrd="0" destOrd="0" presId="urn:microsoft.com/office/officeart/2008/layout/HorizontalMultiLevelHierarchy"/>
    <dgm:cxn modelId="{43AEB25C-6415-4098-8B17-679828E96A81}" srcId="{14427F99-CA2C-4B0F-A22A-505AA56C0F91}" destId="{A78E0E5C-E5ED-4A7A-8738-1061D198722C}" srcOrd="0" destOrd="0" parTransId="{D98EC415-B54D-4B59-A65B-3DCE7734DE1A}" sibTransId="{235DD7E8-4DFE-4CAB-80E8-7B92CD6B0933}"/>
    <dgm:cxn modelId="{4111E7B0-DE19-4E85-BF67-2750927AAFC7}" type="presOf" srcId="{DDDE3B89-3E63-4B21-B955-C38A06FD72F3}" destId="{A4A02982-3BF1-4A65-AD3E-D6E741AAF728}" srcOrd="0" destOrd="0" presId="urn:microsoft.com/office/officeart/2008/layout/HorizontalMultiLevelHierarchy"/>
    <dgm:cxn modelId="{CBD5A379-467D-46D6-95C0-31DF5EFD9B7F}" type="presOf" srcId="{57FD75A7-C6DF-42D4-959B-2CF7B4ADD5ED}" destId="{FB4514AE-04E1-4E25-A890-D83E2805B552}" srcOrd="1" destOrd="0" presId="urn:microsoft.com/office/officeart/2008/layout/HorizontalMultiLevelHierarchy"/>
    <dgm:cxn modelId="{051A837F-7A9C-440A-8E96-B3B56C661147}" type="presOf" srcId="{57FD75A7-C6DF-42D4-959B-2CF7B4ADD5ED}" destId="{EEFA0792-FAA6-4777-85AB-556F5BFBFC80}" srcOrd="0" destOrd="0" presId="urn:microsoft.com/office/officeart/2008/layout/HorizontalMultiLevelHierarchy"/>
    <dgm:cxn modelId="{D38CF077-C4B9-4907-973F-45EFAAF9BFC7}" type="presOf" srcId="{594080CD-6792-4B11-BDE5-9E1ED44E81C6}" destId="{F2554D61-9B01-4F56-8073-85C26BBF8743}" srcOrd="0" destOrd="0" presId="urn:microsoft.com/office/officeart/2008/layout/HorizontalMultiLevelHierarchy"/>
    <dgm:cxn modelId="{0D5029B2-BB24-44CB-867A-782D4D8A645F}" type="presOf" srcId="{7DDC36E1-314C-4B22-A9F1-74AE5B5A652A}" destId="{258E84B3-EAF9-4C6F-A5E4-ED1A81CECC9A}" srcOrd="0" destOrd="0" presId="urn:microsoft.com/office/officeart/2008/layout/HorizontalMultiLevelHierarchy"/>
    <dgm:cxn modelId="{6BD5268A-9763-421C-A4FE-B832D97A1FA1}" srcId="{A78E0E5C-E5ED-4A7A-8738-1061D198722C}" destId="{2CB6FE07-F724-4FCA-8229-947CD53AB245}" srcOrd="2" destOrd="0" parTransId="{F3D47A28-A332-4016-8BCC-76180BAAD087}" sibTransId="{1BE426FB-6DF7-4F82-BD1B-87BF1C26581A}"/>
    <dgm:cxn modelId="{393B612D-6A15-4119-8DF6-B5E6CF016512}" type="presOf" srcId="{74FB075B-9DC7-4CF7-8B9C-0345F6C00A8F}" destId="{FD1F0D4E-E018-4C42-99FD-1B9619582AA1}" srcOrd="1" destOrd="0" presId="urn:microsoft.com/office/officeart/2008/layout/HorizontalMultiLevelHierarchy"/>
    <dgm:cxn modelId="{6831771A-E429-4B29-A33E-E8E67B7600C3}" type="presOf" srcId="{14427F99-CA2C-4B0F-A22A-505AA56C0F91}" destId="{9B05B2B1-C65C-4096-A08A-1C0980E48B63}" srcOrd="0" destOrd="0" presId="urn:microsoft.com/office/officeart/2008/layout/HorizontalMultiLevelHierarchy"/>
    <dgm:cxn modelId="{282DA6EE-01C1-4F3A-8FEC-09929CE42F98}" type="presOf" srcId="{8A6A9CC0-E50A-464A-B565-1BB34D6AD84C}" destId="{D520502E-57B4-4A64-92F4-0DD42BFAB0DF}" srcOrd="0" destOrd="0" presId="urn:microsoft.com/office/officeart/2008/layout/HorizontalMultiLevelHierarchy"/>
    <dgm:cxn modelId="{B29655A0-14CE-4462-9CEB-9F14131456A2}" type="presOf" srcId="{74FB075B-9DC7-4CF7-8B9C-0345F6C00A8F}" destId="{666BD27C-F98C-46A5-A1A7-36DDD61FF037}" srcOrd="0" destOrd="0" presId="urn:microsoft.com/office/officeart/2008/layout/HorizontalMultiLevelHierarchy"/>
    <dgm:cxn modelId="{E799E192-2ABC-4C63-893E-702B5E9D460E}" srcId="{A78E0E5C-E5ED-4A7A-8738-1061D198722C}" destId="{594080CD-6792-4B11-BDE5-9E1ED44E81C6}" srcOrd="1" destOrd="0" parTransId="{15DD46F9-CC08-402E-A2B7-6025A55A627B}" sibTransId="{07C1D45F-D3E4-409A-B885-9298462B400A}"/>
    <dgm:cxn modelId="{582C690E-6FBA-4DFA-847C-67CC7ADD62C5}" srcId="{A78E0E5C-E5ED-4A7A-8738-1061D198722C}" destId="{DDDE3B89-3E63-4B21-B955-C38A06FD72F3}" srcOrd="3" destOrd="0" parTransId="{7DDC36E1-314C-4B22-A9F1-74AE5B5A652A}" sibTransId="{A5424055-4F76-4C7F-9401-8DE319444357}"/>
    <dgm:cxn modelId="{D2477A0D-AD72-4D86-BF47-E78359F3516D}" type="presOf" srcId="{15DD46F9-CC08-402E-A2B7-6025A55A627B}" destId="{9EB6D238-2540-4E6C-9AA9-58E61380F0D0}" srcOrd="0" destOrd="0" presId="urn:microsoft.com/office/officeart/2008/layout/HorizontalMultiLevelHierarchy"/>
    <dgm:cxn modelId="{A61F4D4F-C3D7-4411-85D5-223BF3B4AA58}" type="presOf" srcId="{7DDC36E1-314C-4B22-A9F1-74AE5B5A652A}" destId="{78290443-1250-4840-977E-3922C046E3B5}" srcOrd="1" destOrd="0" presId="urn:microsoft.com/office/officeart/2008/layout/HorizontalMultiLevelHierarchy"/>
    <dgm:cxn modelId="{7098517A-D6D9-49D8-A310-99A595FE2890}" type="presOf" srcId="{F3D47A28-A332-4016-8BCC-76180BAAD087}" destId="{E6F49147-393E-4567-BD05-C90462334735}" srcOrd="0" destOrd="0" presId="urn:microsoft.com/office/officeart/2008/layout/HorizontalMultiLevelHierarchy"/>
    <dgm:cxn modelId="{A427BA27-169C-4333-8DC1-1F798F49F5C6}" srcId="{A78E0E5C-E5ED-4A7A-8738-1061D198722C}" destId="{FC463695-D223-457B-8D87-4E4641C283FB}" srcOrd="5" destOrd="0" parTransId="{74B90CED-4C6C-4893-9D0C-03379D583FA6}" sibTransId="{3779BA73-BEFC-4196-A958-75224AE35C5C}"/>
    <dgm:cxn modelId="{5A011C17-60D2-4B0C-9B27-8FD10689DB15}" type="presOf" srcId="{74B90CED-4C6C-4893-9D0C-03379D583FA6}" destId="{588587DD-CAD1-419E-84F7-D3FA2CF88433}" srcOrd="0" destOrd="0" presId="urn:microsoft.com/office/officeart/2008/layout/HorizontalMultiLevelHierarchy"/>
    <dgm:cxn modelId="{4B083361-A172-4ED9-9E50-864D233FBF3A}" type="presOf" srcId="{F3D47A28-A332-4016-8BCC-76180BAAD087}" destId="{6EAD414F-DDC7-495E-850D-0C3DAB6DDF3D}" srcOrd="1" destOrd="0" presId="urn:microsoft.com/office/officeart/2008/layout/HorizontalMultiLevelHierarchy"/>
    <dgm:cxn modelId="{8916AF90-992F-44A7-B312-1040B82E616E}" type="presOf" srcId="{74B90CED-4C6C-4893-9D0C-03379D583FA6}" destId="{AD6A7CA4-BA55-440F-9873-1FA89D096B57}" srcOrd="1" destOrd="0" presId="urn:microsoft.com/office/officeart/2008/layout/HorizontalMultiLevelHierarchy"/>
    <dgm:cxn modelId="{A814F900-FDCB-4E83-BCC9-3010762B60DC}" type="presOf" srcId="{15DD46F9-CC08-402E-A2B7-6025A55A627B}" destId="{241DF641-23EE-44F6-B0D1-F06C007BD009}" srcOrd="1" destOrd="0" presId="urn:microsoft.com/office/officeart/2008/layout/HorizontalMultiLevelHierarchy"/>
    <dgm:cxn modelId="{3D6F7C14-9643-4261-A841-516B7DEC6D1A}" type="presOf" srcId="{A78E0E5C-E5ED-4A7A-8738-1061D198722C}" destId="{C85B9DA8-E63F-4EF8-9CC6-976DADD2A0DB}" srcOrd="0" destOrd="0" presId="urn:microsoft.com/office/officeart/2008/layout/HorizontalMultiLevelHierarchy"/>
    <dgm:cxn modelId="{5979DF04-9670-4948-9F31-9DEF39162C57}" srcId="{A78E0E5C-E5ED-4A7A-8738-1061D198722C}" destId="{88912503-E936-46AB-8CE0-BD5AFB1798A0}" srcOrd="0" destOrd="0" parTransId="{74FB075B-9DC7-4CF7-8B9C-0345F6C00A8F}" sibTransId="{7D5E2C6A-604D-48F6-8D48-32026BC4A491}"/>
    <dgm:cxn modelId="{21A9DA81-D7BB-4218-A9F9-6B24F92460AD}" srcId="{A78E0E5C-E5ED-4A7A-8738-1061D198722C}" destId="{8A6A9CC0-E50A-464A-B565-1BB34D6AD84C}" srcOrd="4" destOrd="0" parTransId="{57FD75A7-C6DF-42D4-959B-2CF7B4ADD5ED}" sibTransId="{94FBD785-F6B3-4D7D-BD25-46AE60C57E04}"/>
    <dgm:cxn modelId="{D7ED0381-60B9-40A1-9D85-AD14DBA20C07}" type="presParOf" srcId="{9B05B2B1-C65C-4096-A08A-1C0980E48B63}" destId="{6A201808-58C8-49BF-9A96-737A498145E1}" srcOrd="0" destOrd="0" presId="urn:microsoft.com/office/officeart/2008/layout/HorizontalMultiLevelHierarchy"/>
    <dgm:cxn modelId="{1503BAD6-E833-4242-AD60-C270EB4B7DCB}" type="presParOf" srcId="{6A201808-58C8-49BF-9A96-737A498145E1}" destId="{C85B9DA8-E63F-4EF8-9CC6-976DADD2A0DB}" srcOrd="0" destOrd="0" presId="urn:microsoft.com/office/officeart/2008/layout/HorizontalMultiLevelHierarchy"/>
    <dgm:cxn modelId="{DE1AEDB5-0708-4196-8BBB-4EB826A9BDBF}" type="presParOf" srcId="{6A201808-58C8-49BF-9A96-737A498145E1}" destId="{B0A3BDBF-5B67-4ECE-A5F9-F4330DF80D9E}" srcOrd="1" destOrd="0" presId="urn:microsoft.com/office/officeart/2008/layout/HorizontalMultiLevelHierarchy"/>
    <dgm:cxn modelId="{D8A9C738-459B-43AE-AD8F-F3C95DBCC0D3}" type="presParOf" srcId="{B0A3BDBF-5B67-4ECE-A5F9-F4330DF80D9E}" destId="{666BD27C-F98C-46A5-A1A7-36DDD61FF037}" srcOrd="0" destOrd="0" presId="urn:microsoft.com/office/officeart/2008/layout/HorizontalMultiLevelHierarchy"/>
    <dgm:cxn modelId="{3000EDD4-7225-4536-89A2-5A066560FD3A}" type="presParOf" srcId="{666BD27C-F98C-46A5-A1A7-36DDD61FF037}" destId="{FD1F0D4E-E018-4C42-99FD-1B9619582AA1}" srcOrd="0" destOrd="0" presId="urn:microsoft.com/office/officeart/2008/layout/HorizontalMultiLevelHierarchy"/>
    <dgm:cxn modelId="{2352CDB4-15FC-41BD-BCBD-C34E90E69DFD}" type="presParOf" srcId="{B0A3BDBF-5B67-4ECE-A5F9-F4330DF80D9E}" destId="{2C66F5A7-CD9F-437B-981E-6122D4CC5F9A}" srcOrd="1" destOrd="0" presId="urn:microsoft.com/office/officeart/2008/layout/HorizontalMultiLevelHierarchy"/>
    <dgm:cxn modelId="{C3B0695A-E8B0-4447-94A6-89EC9202F2A5}" type="presParOf" srcId="{2C66F5A7-CD9F-437B-981E-6122D4CC5F9A}" destId="{F599FF96-B8BF-40DC-B787-CF6A6E733D54}" srcOrd="0" destOrd="0" presId="urn:microsoft.com/office/officeart/2008/layout/HorizontalMultiLevelHierarchy"/>
    <dgm:cxn modelId="{B3507A38-EDFB-4FD5-BBF8-E1062CC556A0}" type="presParOf" srcId="{2C66F5A7-CD9F-437B-981E-6122D4CC5F9A}" destId="{6814DFF0-41B5-484E-9838-E53A7D57D504}" srcOrd="1" destOrd="0" presId="urn:microsoft.com/office/officeart/2008/layout/HorizontalMultiLevelHierarchy"/>
    <dgm:cxn modelId="{F6AAF3BB-EBF1-4D51-9C21-42B43F044CD0}" type="presParOf" srcId="{B0A3BDBF-5B67-4ECE-A5F9-F4330DF80D9E}" destId="{9EB6D238-2540-4E6C-9AA9-58E61380F0D0}" srcOrd="2" destOrd="0" presId="urn:microsoft.com/office/officeart/2008/layout/HorizontalMultiLevelHierarchy"/>
    <dgm:cxn modelId="{27D2F37D-5C76-4367-A570-4391103681BB}" type="presParOf" srcId="{9EB6D238-2540-4E6C-9AA9-58E61380F0D0}" destId="{241DF641-23EE-44F6-B0D1-F06C007BD009}" srcOrd="0" destOrd="0" presId="urn:microsoft.com/office/officeart/2008/layout/HorizontalMultiLevelHierarchy"/>
    <dgm:cxn modelId="{96C976CE-E2B0-4443-B03B-D8C4212C5040}" type="presParOf" srcId="{B0A3BDBF-5B67-4ECE-A5F9-F4330DF80D9E}" destId="{FCF6490E-D6AD-4DC3-A5D4-128354C2D58A}" srcOrd="3" destOrd="0" presId="urn:microsoft.com/office/officeart/2008/layout/HorizontalMultiLevelHierarchy"/>
    <dgm:cxn modelId="{F6071842-6021-4A5E-9EDD-B32979FB0836}" type="presParOf" srcId="{FCF6490E-D6AD-4DC3-A5D4-128354C2D58A}" destId="{F2554D61-9B01-4F56-8073-85C26BBF8743}" srcOrd="0" destOrd="0" presId="urn:microsoft.com/office/officeart/2008/layout/HorizontalMultiLevelHierarchy"/>
    <dgm:cxn modelId="{9E90E9C4-09C4-4DCA-AF99-36B0F12DB4AB}" type="presParOf" srcId="{FCF6490E-D6AD-4DC3-A5D4-128354C2D58A}" destId="{67563D0E-E1EF-4EFB-9F30-43722E7DE0A4}" srcOrd="1" destOrd="0" presId="urn:microsoft.com/office/officeart/2008/layout/HorizontalMultiLevelHierarchy"/>
    <dgm:cxn modelId="{95D36F5F-A429-46E6-BD07-0DD47A603DBA}" type="presParOf" srcId="{B0A3BDBF-5B67-4ECE-A5F9-F4330DF80D9E}" destId="{E6F49147-393E-4567-BD05-C90462334735}" srcOrd="4" destOrd="0" presId="urn:microsoft.com/office/officeart/2008/layout/HorizontalMultiLevelHierarchy"/>
    <dgm:cxn modelId="{07C12FD4-34C0-459A-86BD-567471F590E8}" type="presParOf" srcId="{E6F49147-393E-4567-BD05-C90462334735}" destId="{6EAD414F-DDC7-495E-850D-0C3DAB6DDF3D}" srcOrd="0" destOrd="0" presId="urn:microsoft.com/office/officeart/2008/layout/HorizontalMultiLevelHierarchy"/>
    <dgm:cxn modelId="{DC4C3ADA-F497-4F58-A7EA-988AA61F51D2}" type="presParOf" srcId="{B0A3BDBF-5B67-4ECE-A5F9-F4330DF80D9E}" destId="{A59B5195-A5D2-48A3-94C6-EA2EC8F161DD}" srcOrd="5" destOrd="0" presId="urn:microsoft.com/office/officeart/2008/layout/HorizontalMultiLevelHierarchy"/>
    <dgm:cxn modelId="{74E72055-5AD8-4303-B248-16CEC196B590}" type="presParOf" srcId="{A59B5195-A5D2-48A3-94C6-EA2EC8F161DD}" destId="{EF2F792C-7EA0-4E7C-A4E2-86DD818C1222}" srcOrd="0" destOrd="0" presId="urn:microsoft.com/office/officeart/2008/layout/HorizontalMultiLevelHierarchy"/>
    <dgm:cxn modelId="{302869D2-9692-428D-8637-CE03ECBBC54C}" type="presParOf" srcId="{A59B5195-A5D2-48A3-94C6-EA2EC8F161DD}" destId="{BFD382F6-1456-4687-AAEB-56866373D8A8}" srcOrd="1" destOrd="0" presId="urn:microsoft.com/office/officeart/2008/layout/HorizontalMultiLevelHierarchy"/>
    <dgm:cxn modelId="{14CF436A-7911-4661-8CB9-BDC4E42BCCB7}" type="presParOf" srcId="{B0A3BDBF-5B67-4ECE-A5F9-F4330DF80D9E}" destId="{258E84B3-EAF9-4C6F-A5E4-ED1A81CECC9A}" srcOrd="6" destOrd="0" presId="urn:microsoft.com/office/officeart/2008/layout/HorizontalMultiLevelHierarchy"/>
    <dgm:cxn modelId="{AE6E0E1B-1F6F-4225-9826-3CDDCC647822}" type="presParOf" srcId="{258E84B3-EAF9-4C6F-A5E4-ED1A81CECC9A}" destId="{78290443-1250-4840-977E-3922C046E3B5}" srcOrd="0" destOrd="0" presId="urn:microsoft.com/office/officeart/2008/layout/HorizontalMultiLevelHierarchy"/>
    <dgm:cxn modelId="{DBB576BC-70C8-44EB-8F4B-1D9D115FBE9D}" type="presParOf" srcId="{B0A3BDBF-5B67-4ECE-A5F9-F4330DF80D9E}" destId="{96240C02-1E2E-4538-B033-CEA23500A28D}" srcOrd="7" destOrd="0" presId="urn:microsoft.com/office/officeart/2008/layout/HorizontalMultiLevelHierarchy"/>
    <dgm:cxn modelId="{C464204D-A3EA-41E8-84FB-2EAF0D8907A4}" type="presParOf" srcId="{96240C02-1E2E-4538-B033-CEA23500A28D}" destId="{A4A02982-3BF1-4A65-AD3E-D6E741AAF728}" srcOrd="0" destOrd="0" presId="urn:microsoft.com/office/officeart/2008/layout/HorizontalMultiLevelHierarchy"/>
    <dgm:cxn modelId="{A1CCDE8F-CE15-40B6-8038-E4047D60B170}" type="presParOf" srcId="{96240C02-1E2E-4538-B033-CEA23500A28D}" destId="{3D9451F2-0ACC-45DE-A867-C40B6C5084DD}" srcOrd="1" destOrd="0" presId="urn:microsoft.com/office/officeart/2008/layout/HorizontalMultiLevelHierarchy"/>
    <dgm:cxn modelId="{05E83A05-0529-407E-B012-B4D86003D1C1}" type="presParOf" srcId="{B0A3BDBF-5B67-4ECE-A5F9-F4330DF80D9E}" destId="{EEFA0792-FAA6-4777-85AB-556F5BFBFC80}" srcOrd="8" destOrd="0" presId="urn:microsoft.com/office/officeart/2008/layout/HorizontalMultiLevelHierarchy"/>
    <dgm:cxn modelId="{D00AABF1-3617-4740-B683-4FA66BAF82E1}" type="presParOf" srcId="{EEFA0792-FAA6-4777-85AB-556F5BFBFC80}" destId="{FB4514AE-04E1-4E25-A890-D83E2805B552}" srcOrd="0" destOrd="0" presId="urn:microsoft.com/office/officeart/2008/layout/HorizontalMultiLevelHierarchy"/>
    <dgm:cxn modelId="{2CEDB629-97DF-4991-B9EC-C25676134BB2}" type="presParOf" srcId="{B0A3BDBF-5B67-4ECE-A5F9-F4330DF80D9E}" destId="{5F434402-2F0F-4404-8008-B4EC735BE9BE}" srcOrd="9" destOrd="0" presId="urn:microsoft.com/office/officeart/2008/layout/HorizontalMultiLevelHierarchy"/>
    <dgm:cxn modelId="{CE31E79C-8A2F-4C8C-A96D-F072A19154E5}" type="presParOf" srcId="{5F434402-2F0F-4404-8008-B4EC735BE9BE}" destId="{D520502E-57B4-4A64-92F4-0DD42BFAB0DF}" srcOrd="0" destOrd="0" presId="urn:microsoft.com/office/officeart/2008/layout/HorizontalMultiLevelHierarchy"/>
    <dgm:cxn modelId="{5C656E4C-1157-4500-B757-75BC3752944C}" type="presParOf" srcId="{5F434402-2F0F-4404-8008-B4EC735BE9BE}" destId="{A5D44922-ECB2-436E-9284-5D03D964268E}" srcOrd="1" destOrd="0" presId="urn:microsoft.com/office/officeart/2008/layout/HorizontalMultiLevelHierarchy"/>
    <dgm:cxn modelId="{5C44A47B-74E1-4AD5-9290-91E1394F53FF}" type="presParOf" srcId="{B0A3BDBF-5B67-4ECE-A5F9-F4330DF80D9E}" destId="{588587DD-CAD1-419E-84F7-D3FA2CF88433}" srcOrd="10" destOrd="0" presId="urn:microsoft.com/office/officeart/2008/layout/HorizontalMultiLevelHierarchy"/>
    <dgm:cxn modelId="{C73B9599-765D-4EFB-BAB1-3BED89FEE128}" type="presParOf" srcId="{588587DD-CAD1-419E-84F7-D3FA2CF88433}" destId="{AD6A7CA4-BA55-440F-9873-1FA89D096B57}" srcOrd="0" destOrd="0" presId="urn:microsoft.com/office/officeart/2008/layout/HorizontalMultiLevelHierarchy"/>
    <dgm:cxn modelId="{2EB8849A-7728-414E-A5C9-4F9D97B7A44D}" type="presParOf" srcId="{B0A3BDBF-5B67-4ECE-A5F9-F4330DF80D9E}" destId="{7D5250AA-0F74-4622-BE51-EBB08C5C3CFE}" srcOrd="11" destOrd="0" presId="urn:microsoft.com/office/officeart/2008/layout/HorizontalMultiLevelHierarchy"/>
    <dgm:cxn modelId="{B139A652-9A64-4129-A248-6FC162F20AA9}" type="presParOf" srcId="{7D5250AA-0F74-4622-BE51-EBB08C5C3CFE}" destId="{971BCE99-2315-407F-917E-9E91F28DBCE7}" srcOrd="0" destOrd="0" presId="urn:microsoft.com/office/officeart/2008/layout/HorizontalMultiLevelHierarchy"/>
    <dgm:cxn modelId="{70F7D1FF-181F-4912-890B-146BAA9F2A4B}" type="presParOf" srcId="{7D5250AA-0F74-4622-BE51-EBB08C5C3CFE}" destId="{5F02A589-0950-4214-BA10-AD290C7BA909}" srcOrd="1" destOrd="0" presId="urn:microsoft.com/office/officeart/2008/layout/HorizontalMultiLevelHierarchy"/>
  </dgm:cxnLst>
  <dgm:bg>
    <a:solidFill>
      <a:schemeClr val="accent2">
        <a:lumMod val="20000"/>
        <a:lumOff val="80000"/>
      </a:schemeClr>
    </a:solidFill>
    <a:effectLst>
      <a:softEdge rad="317500"/>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427F99-CA2C-4B0F-A22A-505AA56C0F91}" type="doc">
      <dgm:prSet loTypeId="urn:microsoft.com/office/officeart/2008/layout/LinedList" loCatId="hierarchy" qsTypeId="urn:microsoft.com/office/officeart/2005/8/quickstyle/3d2" qsCatId="3D" csTypeId="urn:microsoft.com/office/officeart/2005/8/colors/accent2_3" csCatId="accent2" phldr="1"/>
      <dgm:spPr/>
      <dgm:t>
        <a:bodyPr/>
        <a:lstStyle/>
        <a:p>
          <a:endParaRPr lang="tr-TR"/>
        </a:p>
      </dgm:t>
    </dgm:pt>
    <dgm:pt modelId="{A78E0E5C-E5ED-4A7A-8738-1061D198722C}">
      <dgm:prSet phldrT="[Metin]"/>
      <dgm:spPr/>
      <dgm:t>
        <a:bodyPr/>
        <a:lstStyle/>
        <a:p>
          <a:r>
            <a:rPr lang="tr-TR" b="1" dirty="0" smtClean="0">
              <a:latin typeface="Garamond" panose="02020404030301010803" pitchFamily="18" charset="0"/>
            </a:rPr>
            <a:t>Fiziksel Şiddet</a:t>
          </a:r>
          <a:endParaRPr lang="tr-TR" dirty="0">
            <a:latin typeface="Garamond" panose="02020404030301010803" pitchFamily="18" charset="0"/>
          </a:endParaRPr>
        </a:p>
      </dgm:t>
    </dgm:pt>
    <dgm:pt modelId="{D98EC415-B54D-4B59-A65B-3DCE7734DE1A}" type="parTrans" cxnId="{43AEB25C-6415-4098-8B17-679828E96A81}">
      <dgm:prSet/>
      <dgm:spPr/>
      <dgm:t>
        <a:bodyPr/>
        <a:lstStyle/>
        <a:p>
          <a:endParaRPr lang="tr-TR">
            <a:latin typeface="Garamond" panose="02020404030301010803" pitchFamily="18" charset="0"/>
          </a:endParaRPr>
        </a:p>
      </dgm:t>
    </dgm:pt>
    <dgm:pt modelId="{235DD7E8-4DFE-4CAB-80E8-7B92CD6B0933}" type="sibTrans" cxnId="{43AEB25C-6415-4098-8B17-679828E96A81}">
      <dgm:prSet/>
      <dgm:spPr/>
      <dgm:t>
        <a:bodyPr/>
        <a:lstStyle/>
        <a:p>
          <a:endParaRPr lang="tr-TR">
            <a:latin typeface="Garamond" panose="02020404030301010803" pitchFamily="18" charset="0"/>
          </a:endParaRPr>
        </a:p>
      </dgm:t>
    </dgm:pt>
    <dgm:pt modelId="{594080CD-6792-4B11-BDE5-9E1ED44E81C6}">
      <dgm:prSet phldrT="[Metin]" custT="1"/>
      <dgm:spPr/>
      <dgm:t>
        <a:bodyPr lIns="115200" anchor="ctr"/>
        <a:lstStyle/>
        <a:p>
          <a:pPr algn="just"/>
          <a:r>
            <a:rPr lang="tr-TR" sz="3000" dirty="0" smtClean="0">
              <a:latin typeface="Garamond" panose="02020404030301010803" pitchFamily="18" charset="0"/>
              <a:cs typeface="Times New Roman"/>
            </a:rPr>
            <a:t>Dayak-dövme; tokat atma, tekmeleme, Sarsma</a:t>
          </a:r>
          <a:endParaRPr lang="tr-TR" sz="3000" b="1" dirty="0">
            <a:latin typeface="Garamond" panose="02020404030301010803" pitchFamily="18" charset="0"/>
          </a:endParaRPr>
        </a:p>
      </dgm:t>
    </dgm:pt>
    <dgm:pt modelId="{07C1D45F-D3E4-409A-B885-9298462B400A}" type="sibTrans" cxnId="{E799E192-2ABC-4C63-893E-702B5E9D460E}">
      <dgm:prSet/>
      <dgm:spPr/>
      <dgm:t>
        <a:bodyPr/>
        <a:lstStyle/>
        <a:p>
          <a:endParaRPr lang="tr-TR">
            <a:latin typeface="Garamond" panose="02020404030301010803" pitchFamily="18" charset="0"/>
          </a:endParaRPr>
        </a:p>
      </dgm:t>
    </dgm:pt>
    <dgm:pt modelId="{15DD46F9-CC08-402E-A2B7-6025A55A627B}" type="parTrans" cxnId="{E799E192-2ABC-4C63-893E-702B5E9D460E}">
      <dgm:prSet/>
      <dgm:spPr/>
      <dgm:t>
        <a:bodyPr/>
        <a:lstStyle/>
        <a:p>
          <a:endParaRPr lang="tr-TR">
            <a:latin typeface="Garamond" panose="02020404030301010803" pitchFamily="18" charset="0"/>
          </a:endParaRPr>
        </a:p>
      </dgm:t>
    </dgm:pt>
    <dgm:pt modelId="{2CB6FE07-F724-4FCA-8229-947CD53AB245}">
      <dgm:prSet phldrT="[Metin]" custT="1"/>
      <dgm:spPr/>
      <dgm:t>
        <a:bodyPr anchor="ctr"/>
        <a:lstStyle/>
        <a:p>
          <a:pPr algn="just"/>
          <a:r>
            <a:rPr lang="tr-TR" sz="3000" dirty="0" smtClean="0">
              <a:latin typeface="Garamond" panose="02020404030301010803" pitchFamily="18" charset="0"/>
              <a:cs typeface="Times New Roman"/>
            </a:rPr>
            <a:t>Kadının yeti kaybına uğratılması,</a:t>
          </a:r>
          <a:endParaRPr lang="tr-TR" sz="3000" b="1" dirty="0">
            <a:latin typeface="Garamond" panose="02020404030301010803" pitchFamily="18" charset="0"/>
          </a:endParaRPr>
        </a:p>
      </dgm:t>
    </dgm:pt>
    <dgm:pt modelId="{1BE426FB-6DF7-4F82-BD1B-87BF1C26581A}" type="sibTrans" cxnId="{6BD5268A-9763-421C-A4FE-B832D97A1FA1}">
      <dgm:prSet/>
      <dgm:spPr/>
      <dgm:t>
        <a:bodyPr/>
        <a:lstStyle/>
        <a:p>
          <a:endParaRPr lang="tr-TR">
            <a:latin typeface="Garamond" panose="02020404030301010803" pitchFamily="18" charset="0"/>
          </a:endParaRPr>
        </a:p>
      </dgm:t>
    </dgm:pt>
    <dgm:pt modelId="{F3D47A28-A332-4016-8BCC-76180BAAD087}" type="parTrans" cxnId="{6BD5268A-9763-421C-A4FE-B832D97A1FA1}">
      <dgm:prSet/>
      <dgm:spPr/>
      <dgm:t>
        <a:bodyPr/>
        <a:lstStyle/>
        <a:p>
          <a:endParaRPr lang="tr-TR">
            <a:latin typeface="Garamond" panose="02020404030301010803" pitchFamily="18" charset="0"/>
          </a:endParaRPr>
        </a:p>
      </dgm:t>
    </dgm:pt>
    <dgm:pt modelId="{DDDE3B89-3E63-4B21-B955-C38A06FD72F3}">
      <dgm:prSet phldrT="[Metin]" custT="1"/>
      <dgm:spPr/>
      <dgm:t>
        <a:bodyPr anchor="ctr"/>
        <a:lstStyle/>
        <a:p>
          <a:r>
            <a:rPr lang="tr-TR" sz="3000" dirty="0" smtClean="0">
              <a:latin typeface="Garamond" panose="02020404030301010803" pitchFamily="18" charset="0"/>
              <a:cs typeface="Times New Roman"/>
            </a:rPr>
            <a:t> Soğukta bırakma, hapsetme</a:t>
          </a:r>
          <a:endParaRPr lang="tr-TR" sz="3000" b="1" dirty="0">
            <a:latin typeface="Garamond" panose="02020404030301010803" pitchFamily="18" charset="0"/>
          </a:endParaRPr>
        </a:p>
      </dgm:t>
    </dgm:pt>
    <dgm:pt modelId="{A5424055-4F76-4C7F-9401-8DE319444357}" type="sibTrans" cxnId="{582C690E-6FBA-4DFA-847C-67CC7ADD62C5}">
      <dgm:prSet/>
      <dgm:spPr/>
      <dgm:t>
        <a:bodyPr/>
        <a:lstStyle/>
        <a:p>
          <a:endParaRPr lang="tr-TR">
            <a:latin typeface="Garamond" panose="02020404030301010803" pitchFamily="18" charset="0"/>
          </a:endParaRPr>
        </a:p>
      </dgm:t>
    </dgm:pt>
    <dgm:pt modelId="{7DDC36E1-314C-4B22-A9F1-74AE5B5A652A}" type="parTrans" cxnId="{582C690E-6FBA-4DFA-847C-67CC7ADD62C5}">
      <dgm:prSet/>
      <dgm:spPr/>
      <dgm:t>
        <a:bodyPr/>
        <a:lstStyle/>
        <a:p>
          <a:endParaRPr lang="tr-TR">
            <a:latin typeface="Garamond" panose="02020404030301010803" pitchFamily="18" charset="0"/>
          </a:endParaRPr>
        </a:p>
      </dgm:t>
    </dgm:pt>
    <dgm:pt modelId="{8A6A9CC0-E50A-464A-B565-1BB34D6AD84C}">
      <dgm:prSet phldrT="[Metin]" custT="1"/>
      <dgm:spPr/>
      <dgm:t>
        <a:bodyPr anchor="ctr"/>
        <a:lstStyle/>
        <a:p>
          <a:r>
            <a:rPr lang="tr-TR" sz="3000" dirty="0" smtClean="0">
              <a:latin typeface="Garamond" panose="02020404030301010803" pitchFamily="18" charset="0"/>
              <a:cs typeface="Times New Roman"/>
            </a:rPr>
            <a:t>Kadının öldürülmesi (cinayetler, intihara zorlama vb.)</a:t>
          </a:r>
          <a:endParaRPr lang="tr-TR" sz="3000" b="1" dirty="0">
            <a:latin typeface="Garamond" panose="02020404030301010803" pitchFamily="18" charset="0"/>
          </a:endParaRPr>
        </a:p>
      </dgm:t>
    </dgm:pt>
    <dgm:pt modelId="{94FBD785-F6B3-4D7D-BD25-46AE60C57E04}" type="sibTrans" cxnId="{21A9DA81-D7BB-4218-A9F9-6B24F92460AD}">
      <dgm:prSet/>
      <dgm:spPr/>
      <dgm:t>
        <a:bodyPr/>
        <a:lstStyle/>
        <a:p>
          <a:endParaRPr lang="tr-TR">
            <a:latin typeface="Garamond" panose="02020404030301010803" pitchFamily="18" charset="0"/>
          </a:endParaRPr>
        </a:p>
      </dgm:t>
    </dgm:pt>
    <dgm:pt modelId="{57FD75A7-C6DF-42D4-959B-2CF7B4ADD5ED}" type="parTrans" cxnId="{21A9DA81-D7BB-4218-A9F9-6B24F92460AD}">
      <dgm:prSet/>
      <dgm:spPr/>
      <dgm:t>
        <a:bodyPr/>
        <a:lstStyle/>
        <a:p>
          <a:endParaRPr lang="tr-TR">
            <a:latin typeface="Garamond" panose="02020404030301010803" pitchFamily="18" charset="0"/>
          </a:endParaRPr>
        </a:p>
      </dgm:t>
    </dgm:pt>
    <dgm:pt modelId="{7B4A75ED-2166-44B8-9D3B-A5D47B3359F7}">
      <dgm:prSet phldrT="[Metin]" custT="1"/>
      <dgm:spPr/>
      <dgm:t>
        <a:bodyPr anchor="ctr"/>
        <a:lstStyle/>
        <a:p>
          <a:pPr algn="just"/>
          <a:r>
            <a:rPr lang="tr-TR" sz="3000" dirty="0" smtClean="0">
              <a:latin typeface="Garamond" panose="02020404030301010803" pitchFamily="18" charset="0"/>
              <a:cs typeface="Times New Roman"/>
            </a:rPr>
            <a:t>Aç bırakma, uyutmama</a:t>
          </a:r>
          <a:endParaRPr lang="tr-TR" sz="3000" b="1" dirty="0">
            <a:latin typeface="Garamond" panose="02020404030301010803" pitchFamily="18" charset="0"/>
          </a:endParaRPr>
        </a:p>
      </dgm:t>
    </dgm:pt>
    <dgm:pt modelId="{78829067-0268-4FBD-B939-6C8A8B3C1CF2}" type="parTrans" cxnId="{CEAE2E2C-B8DC-4744-864D-8BF41E3C2EB0}">
      <dgm:prSet/>
      <dgm:spPr/>
      <dgm:t>
        <a:bodyPr/>
        <a:lstStyle/>
        <a:p>
          <a:endParaRPr lang="tr-TR"/>
        </a:p>
      </dgm:t>
    </dgm:pt>
    <dgm:pt modelId="{3E278541-123D-493A-8761-7C9D91610B19}" type="sibTrans" cxnId="{CEAE2E2C-B8DC-4744-864D-8BF41E3C2EB0}">
      <dgm:prSet/>
      <dgm:spPr/>
      <dgm:t>
        <a:bodyPr/>
        <a:lstStyle/>
        <a:p>
          <a:endParaRPr lang="tr-TR"/>
        </a:p>
      </dgm:t>
    </dgm:pt>
    <dgm:pt modelId="{D180DEF1-8F0F-4006-9C2E-F1645B78B6C4}" type="pres">
      <dgm:prSet presAssocID="{14427F99-CA2C-4B0F-A22A-505AA56C0F91}" presName="vert0" presStyleCnt="0">
        <dgm:presLayoutVars>
          <dgm:dir/>
          <dgm:animOne val="branch"/>
          <dgm:animLvl val="lvl"/>
        </dgm:presLayoutVars>
      </dgm:prSet>
      <dgm:spPr/>
      <dgm:t>
        <a:bodyPr/>
        <a:lstStyle/>
        <a:p>
          <a:endParaRPr lang="tr-TR"/>
        </a:p>
      </dgm:t>
    </dgm:pt>
    <dgm:pt modelId="{FB0F9FF5-01CB-4F10-BE3D-089A61C46AA9}" type="pres">
      <dgm:prSet presAssocID="{A78E0E5C-E5ED-4A7A-8738-1061D198722C}" presName="thickLine" presStyleLbl="alignNode1" presStyleIdx="0" presStyleCnt="1"/>
      <dgm:spPr/>
      <dgm:t>
        <a:bodyPr/>
        <a:lstStyle/>
        <a:p>
          <a:endParaRPr lang="tr-TR"/>
        </a:p>
      </dgm:t>
    </dgm:pt>
    <dgm:pt modelId="{A6F34DB2-E5E0-476D-BE7B-AFF57C559DDA}" type="pres">
      <dgm:prSet presAssocID="{A78E0E5C-E5ED-4A7A-8738-1061D198722C}" presName="horz1" presStyleCnt="0"/>
      <dgm:spPr/>
      <dgm:t>
        <a:bodyPr/>
        <a:lstStyle/>
        <a:p>
          <a:endParaRPr lang="tr-TR"/>
        </a:p>
      </dgm:t>
    </dgm:pt>
    <dgm:pt modelId="{DFF07DB8-195B-43BB-97C3-45EE3595762C}" type="pres">
      <dgm:prSet presAssocID="{A78E0E5C-E5ED-4A7A-8738-1061D198722C}" presName="tx1" presStyleLbl="revTx" presStyleIdx="0" presStyleCnt="6"/>
      <dgm:spPr/>
      <dgm:t>
        <a:bodyPr/>
        <a:lstStyle/>
        <a:p>
          <a:endParaRPr lang="tr-TR"/>
        </a:p>
      </dgm:t>
    </dgm:pt>
    <dgm:pt modelId="{28D5414D-2A6D-4D0D-AE0A-A713CDB66DF6}" type="pres">
      <dgm:prSet presAssocID="{A78E0E5C-E5ED-4A7A-8738-1061D198722C}" presName="vert1" presStyleCnt="0"/>
      <dgm:spPr/>
      <dgm:t>
        <a:bodyPr/>
        <a:lstStyle/>
        <a:p>
          <a:endParaRPr lang="tr-TR"/>
        </a:p>
      </dgm:t>
    </dgm:pt>
    <dgm:pt modelId="{916DA3E8-DBE9-401E-8C90-EF02B1463B6C}" type="pres">
      <dgm:prSet presAssocID="{594080CD-6792-4B11-BDE5-9E1ED44E81C6}" presName="vertSpace2a" presStyleCnt="0"/>
      <dgm:spPr/>
      <dgm:t>
        <a:bodyPr/>
        <a:lstStyle/>
        <a:p>
          <a:endParaRPr lang="tr-TR"/>
        </a:p>
      </dgm:t>
    </dgm:pt>
    <dgm:pt modelId="{16B316B0-1CCD-4C0E-8F0B-B9C498B93571}" type="pres">
      <dgm:prSet presAssocID="{594080CD-6792-4B11-BDE5-9E1ED44E81C6}" presName="horz2" presStyleCnt="0"/>
      <dgm:spPr/>
      <dgm:t>
        <a:bodyPr/>
        <a:lstStyle/>
        <a:p>
          <a:endParaRPr lang="tr-TR"/>
        </a:p>
      </dgm:t>
    </dgm:pt>
    <dgm:pt modelId="{BE61E0C1-F0D8-4084-AC3E-E77D894DE465}" type="pres">
      <dgm:prSet presAssocID="{594080CD-6792-4B11-BDE5-9E1ED44E81C6}" presName="horzSpace2" presStyleCnt="0"/>
      <dgm:spPr/>
      <dgm:t>
        <a:bodyPr/>
        <a:lstStyle/>
        <a:p>
          <a:endParaRPr lang="tr-TR"/>
        </a:p>
      </dgm:t>
    </dgm:pt>
    <dgm:pt modelId="{557ABFB9-8F7C-404B-A30D-60FAEE32FF95}" type="pres">
      <dgm:prSet presAssocID="{594080CD-6792-4B11-BDE5-9E1ED44E81C6}" presName="tx2" presStyleLbl="revTx" presStyleIdx="1" presStyleCnt="6"/>
      <dgm:spPr/>
      <dgm:t>
        <a:bodyPr/>
        <a:lstStyle/>
        <a:p>
          <a:endParaRPr lang="tr-TR"/>
        </a:p>
      </dgm:t>
    </dgm:pt>
    <dgm:pt modelId="{F46294D8-276E-488F-97CD-728BABF24FBA}" type="pres">
      <dgm:prSet presAssocID="{594080CD-6792-4B11-BDE5-9E1ED44E81C6}" presName="vert2" presStyleCnt="0"/>
      <dgm:spPr/>
      <dgm:t>
        <a:bodyPr/>
        <a:lstStyle/>
        <a:p>
          <a:endParaRPr lang="tr-TR"/>
        </a:p>
      </dgm:t>
    </dgm:pt>
    <dgm:pt modelId="{DBF49DB7-5EA0-4A5C-B4B0-37C8218C23C9}" type="pres">
      <dgm:prSet presAssocID="{594080CD-6792-4B11-BDE5-9E1ED44E81C6}" presName="thinLine2b" presStyleLbl="callout" presStyleIdx="0" presStyleCnt="5"/>
      <dgm:spPr/>
      <dgm:t>
        <a:bodyPr/>
        <a:lstStyle/>
        <a:p>
          <a:endParaRPr lang="tr-TR"/>
        </a:p>
      </dgm:t>
    </dgm:pt>
    <dgm:pt modelId="{F96541C4-BDE9-47A6-912A-FAD108003F6B}" type="pres">
      <dgm:prSet presAssocID="{594080CD-6792-4B11-BDE5-9E1ED44E81C6}" presName="vertSpace2b" presStyleCnt="0"/>
      <dgm:spPr/>
      <dgm:t>
        <a:bodyPr/>
        <a:lstStyle/>
        <a:p>
          <a:endParaRPr lang="tr-TR"/>
        </a:p>
      </dgm:t>
    </dgm:pt>
    <dgm:pt modelId="{8C811602-212F-4639-A4D5-B444D3E0FEFA}" type="pres">
      <dgm:prSet presAssocID="{2CB6FE07-F724-4FCA-8229-947CD53AB245}" presName="horz2" presStyleCnt="0"/>
      <dgm:spPr/>
      <dgm:t>
        <a:bodyPr/>
        <a:lstStyle/>
        <a:p>
          <a:endParaRPr lang="tr-TR"/>
        </a:p>
      </dgm:t>
    </dgm:pt>
    <dgm:pt modelId="{9E7D09F3-FD60-4D05-8DEC-0C2D66D43C81}" type="pres">
      <dgm:prSet presAssocID="{2CB6FE07-F724-4FCA-8229-947CD53AB245}" presName="horzSpace2" presStyleCnt="0"/>
      <dgm:spPr/>
      <dgm:t>
        <a:bodyPr/>
        <a:lstStyle/>
        <a:p>
          <a:endParaRPr lang="tr-TR"/>
        </a:p>
      </dgm:t>
    </dgm:pt>
    <dgm:pt modelId="{4F5EE92F-E1E1-475D-AA5F-F755BA739BCC}" type="pres">
      <dgm:prSet presAssocID="{2CB6FE07-F724-4FCA-8229-947CD53AB245}" presName="tx2" presStyleLbl="revTx" presStyleIdx="2" presStyleCnt="6"/>
      <dgm:spPr/>
      <dgm:t>
        <a:bodyPr/>
        <a:lstStyle/>
        <a:p>
          <a:endParaRPr lang="tr-TR"/>
        </a:p>
      </dgm:t>
    </dgm:pt>
    <dgm:pt modelId="{1B031276-B423-4BCB-8AD6-7C42509A44CE}" type="pres">
      <dgm:prSet presAssocID="{2CB6FE07-F724-4FCA-8229-947CD53AB245}" presName="vert2" presStyleCnt="0"/>
      <dgm:spPr/>
      <dgm:t>
        <a:bodyPr/>
        <a:lstStyle/>
        <a:p>
          <a:endParaRPr lang="tr-TR"/>
        </a:p>
      </dgm:t>
    </dgm:pt>
    <dgm:pt modelId="{701F314E-6A80-4C42-9FCB-4F12AA60D5DD}" type="pres">
      <dgm:prSet presAssocID="{2CB6FE07-F724-4FCA-8229-947CD53AB245}" presName="thinLine2b" presStyleLbl="callout" presStyleIdx="1" presStyleCnt="5"/>
      <dgm:spPr/>
      <dgm:t>
        <a:bodyPr/>
        <a:lstStyle/>
        <a:p>
          <a:endParaRPr lang="tr-TR"/>
        </a:p>
      </dgm:t>
    </dgm:pt>
    <dgm:pt modelId="{2D94AD34-AC45-44E3-ADC9-7D9D21531463}" type="pres">
      <dgm:prSet presAssocID="{2CB6FE07-F724-4FCA-8229-947CD53AB245}" presName="vertSpace2b" presStyleCnt="0"/>
      <dgm:spPr/>
      <dgm:t>
        <a:bodyPr/>
        <a:lstStyle/>
        <a:p>
          <a:endParaRPr lang="tr-TR"/>
        </a:p>
      </dgm:t>
    </dgm:pt>
    <dgm:pt modelId="{2D7BC02F-13E2-445D-BAE4-DDFF32AEBD2F}" type="pres">
      <dgm:prSet presAssocID="{7B4A75ED-2166-44B8-9D3B-A5D47B3359F7}" presName="horz2" presStyleCnt="0"/>
      <dgm:spPr/>
      <dgm:t>
        <a:bodyPr/>
        <a:lstStyle/>
        <a:p>
          <a:endParaRPr lang="tr-TR"/>
        </a:p>
      </dgm:t>
    </dgm:pt>
    <dgm:pt modelId="{64A77174-FEF9-4865-BD79-673EBC38FFE8}" type="pres">
      <dgm:prSet presAssocID="{7B4A75ED-2166-44B8-9D3B-A5D47B3359F7}" presName="horzSpace2" presStyleCnt="0"/>
      <dgm:spPr/>
      <dgm:t>
        <a:bodyPr/>
        <a:lstStyle/>
        <a:p>
          <a:endParaRPr lang="tr-TR"/>
        </a:p>
      </dgm:t>
    </dgm:pt>
    <dgm:pt modelId="{8683C0B7-C187-40BB-B673-DB897DEB6588}" type="pres">
      <dgm:prSet presAssocID="{7B4A75ED-2166-44B8-9D3B-A5D47B3359F7}" presName="tx2" presStyleLbl="revTx" presStyleIdx="3" presStyleCnt="6"/>
      <dgm:spPr/>
      <dgm:t>
        <a:bodyPr/>
        <a:lstStyle/>
        <a:p>
          <a:endParaRPr lang="tr-TR"/>
        </a:p>
      </dgm:t>
    </dgm:pt>
    <dgm:pt modelId="{70A710AB-8482-44E7-B2D2-AC59F568C267}" type="pres">
      <dgm:prSet presAssocID="{7B4A75ED-2166-44B8-9D3B-A5D47B3359F7}" presName="vert2" presStyleCnt="0"/>
      <dgm:spPr/>
      <dgm:t>
        <a:bodyPr/>
        <a:lstStyle/>
        <a:p>
          <a:endParaRPr lang="tr-TR"/>
        </a:p>
      </dgm:t>
    </dgm:pt>
    <dgm:pt modelId="{1B45AA72-F4B1-4CEB-9A50-99FCCE44B46F}" type="pres">
      <dgm:prSet presAssocID="{7B4A75ED-2166-44B8-9D3B-A5D47B3359F7}" presName="thinLine2b" presStyleLbl="callout" presStyleIdx="2" presStyleCnt="5"/>
      <dgm:spPr/>
      <dgm:t>
        <a:bodyPr/>
        <a:lstStyle/>
        <a:p>
          <a:endParaRPr lang="tr-TR"/>
        </a:p>
      </dgm:t>
    </dgm:pt>
    <dgm:pt modelId="{16918064-02A5-492F-ADEC-9E1576DEC22D}" type="pres">
      <dgm:prSet presAssocID="{7B4A75ED-2166-44B8-9D3B-A5D47B3359F7}" presName="vertSpace2b" presStyleCnt="0"/>
      <dgm:spPr/>
      <dgm:t>
        <a:bodyPr/>
        <a:lstStyle/>
        <a:p>
          <a:endParaRPr lang="tr-TR"/>
        </a:p>
      </dgm:t>
    </dgm:pt>
    <dgm:pt modelId="{0E044140-CF10-43C1-AABD-58003A497A24}" type="pres">
      <dgm:prSet presAssocID="{DDDE3B89-3E63-4B21-B955-C38A06FD72F3}" presName="horz2" presStyleCnt="0"/>
      <dgm:spPr/>
      <dgm:t>
        <a:bodyPr/>
        <a:lstStyle/>
        <a:p>
          <a:endParaRPr lang="tr-TR"/>
        </a:p>
      </dgm:t>
    </dgm:pt>
    <dgm:pt modelId="{1CF19BAE-A60C-4356-B6F2-7915EC93B1FD}" type="pres">
      <dgm:prSet presAssocID="{DDDE3B89-3E63-4B21-B955-C38A06FD72F3}" presName="horzSpace2" presStyleCnt="0"/>
      <dgm:spPr/>
      <dgm:t>
        <a:bodyPr/>
        <a:lstStyle/>
        <a:p>
          <a:endParaRPr lang="tr-TR"/>
        </a:p>
      </dgm:t>
    </dgm:pt>
    <dgm:pt modelId="{B2690C15-DC9D-40D5-B5E4-8912901EBEAB}" type="pres">
      <dgm:prSet presAssocID="{DDDE3B89-3E63-4B21-B955-C38A06FD72F3}" presName="tx2" presStyleLbl="revTx" presStyleIdx="4" presStyleCnt="6"/>
      <dgm:spPr/>
      <dgm:t>
        <a:bodyPr/>
        <a:lstStyle/>
        <a:p>
          <a:endParaRPr lang="tr-TR"/>
        </a:p>
      </dgm:t>
    </dgm:pt>
    <dgm:pt modelId="{291417BB-E4E1-42DA-90E0-EA00936FDE16}" type="pres">
      <dgm:prSet presAssocID="{DDDE3B89-3E63-4B21-B955-C38A06FD72F3}" presName="vert2" presStyleCnt="0"/>
      <dgm:spPr/>
      <dgm:t>
        <a:bodyPr/>
        <a:lstStyle/>
        <a:p>
          <a:endParaRPr lang="tr-TR"/>
        </a:p>
      </dgm:t>
    </dgm:pt>
    <dgm:pt modelId="{969D2A37-8709-4489-AB71-AFC51C9AAC63}" type="pres">
      <dgm:prSet presAssocID="{DDDE3B89-3E63-4B21-B955-C38A06FD72F3}" presName="thinLine2b" presStyleLbl="callout" presStyleIdx="3" presStyleCnt="5"/>
      <dgm:spPr/>
      <dgm:t>
        <a:bodyPr/>
        <a:lstStyle/>
        <a:p>
          <a:endParaRPr lang="tr-TR"/>
        </a:p>
      </dgm:t>
    </dgm:pt>
    <dgm:pt modelId="{F0F76A51-9BDF-4654-BFE4-09C9513A822F}" type="pres">
      <dgm:prSet presAssocID="{DDDE3B89-3E63-4B21-B955-C38A06FD72F3}" presName="vertSpace2b" presStyleCnt="0"/>
      <dgm:spPr/>
      <dgm:t>
        <a:bodyPr/>
        <a:lstStyle/>
        <a:p>
          <a:endParaRPr lang="tr-TR"/>
        </a:p>
      </dgm:t>
    </dgm:pt>
    <dgm:pt modelId="{ACACA078-EE5C-4B47-A928-2FBC9684F271}" type="pres">
      <dgm:prSet presAssocID="{8A6A9CC0-E50A-464A-B565-1BB34D6AD84C}" presName="horz2" presStyleCnt="0"/>
      <dgm:spPr/>
      <dgm:t>
        <a:bodyPr/>
        <a:lstStyle/>
        <a:p>
          <a:endParaRPr lang="tr-TR"/>
        </a:p>
      </dgm:t>
    </dgm:pt>
    <dgm:pt modelId="{91951C75-6838-4DED-B3E2-6C442CA537D4}" type="pres">
      <dgm:prSet presAssocID="{8A6A9CC0-E50A-464A-B565-1BB34D6AD84C}" presName="horzSpace2" presStyleCnt="0"/>
      <dgm:spPr/>
      <dgm:t>
        <a:bodyPr/>
        <a:lstStyle/>
        <a:p>
          <a:endParaRPr lang="tr-TR"/>
        </a:p>
      </dgm:t>
    </dgm:pt>
    <dgm:pt modelId="{708F4CEA-6644-4492-A3FE-D0BE70B4A770}" type="pres">
      <dgm:prSet presAssocID="{8A6A9CC0-E50A-464A-B565-1BB34D6AD84C}" presName="tx2" presStyleLbl="revTx" presStyleIdx="5" presStyleCnt="6"/>
      <dgm:spPr/>
      <dgm:t>
        <a:bodyPr/>
        <a:lstStyle/>
        <a:p>
          <a:endParaRPr lang="tr-TR"/>
        </a:p>
      </dgm:t>
    </dgm:pt>
    <dgm:pt modelId="{8D237568-18C3-427E-B4E3-F64BE22268FE}" type="pres">
      <dgm:prSet presAssocID="{8A6A9CC0-E50A-464A-B565-1BB34D6AD84C}" presName="vert2" presStyleCnt="0"/>
      <dgm:spPr/>
      <dgm:t>
        <a:bodyPr/>
        <a:lstStyle/>
        <a:p>
          <a:endParaRPr lang="tr-TR"/>
        </a:p>
      </dgm:t>
    </dgm:pt>
    <dgm:pt modelId="{8B1110E6-9304-4547-A03D-3E137B4D730A}" type="pres">
      <dgm:prSet presAssocID="{8A6A9CC0-E50A-464A-B565-1BB34D6AD84C}" presName="thinLine2b" presStyleLbl="callout" presStyleIdx="4" presStyleCnt="5"/>
      <dgm:spPr/>
      <dgm:t>
        <a:bodyPr/>
        <a:lstStyle/>
        <a:p>
          <a:endParaRPr lang="tr-TR"/>
        </a:p>
      </dgm:t>
    </dgm:pt>
    <dgm:pt modelId="{4378C437-59CA-41C5-A517-788523391B09}" type="pres">
      <dgm:prSet presAssocID="{8A6A9CC0-E50A-464A-B565-1BB34D6AD84C}" presName="vertSpace2b" presStyleCnt="0"/>
      <dgm:spPr/>
      <dgm:t>
        <a:bodyPr/>
        <a:lstStyle/>
        <a:p>
          <a:endParaRPr lang="tr-TR"/>
        </a:p>
      </dgm:t>
    </dgm:pt>
  </dgm:ptLst>
  <dgm:cxnLst>
    <dgm:cxn modelId="{CEAE2E2C-B8DC-4744-864D-8BF41E3C2EB0}" srcId="{A78E0E5C-E5ED-4A7A-8738-1061D198722C}" destId="{7B4A75ED-2166-44B8-9D3B-A5D47B3359F7}" srcOrd="2" destOrd="0" parTransId="{78829067-0268-4FBD-B939-6C8A8B3C1CF2}" sibTransId="{3E278541-123D-493A-8761-7C9D91610B19}"/>
    <dgm:cxn modelId="{43AEB25C-6415-4098-8B17-679828E96A81}" srcId="{14427F99-CA2C-4B0F-A22A-505AA56C0F91}" destId="{A78E0E5C-E5ED-4A7A-8738-1061D198722C}" srcOrd="0" destOrd="0" parTransId="{D98EC415-B54D-4B59-A65B-3DCE7734DE1A}" sibTransId="{235DD7E8-4DFE-4CAB-80E8-7B92CD6B0933}"/>
    <dgm:cxn modelId="{672F5D38-FAEA-474E-9AD8-EF7DD5C66AEE}" type="presOf" srcId="{594080CD-6792-4B11-BDE5-9E1ED44E81C6}" destId="{557ABFB9-8F7C-404B-A30D-60FAEE32FF95}" srcOrd="0" destOrd="0" presId="urn:microsoft.com/office/officeart/2008/layout/LinedList"/>
    <dgm:cxn modelId="{91977071-FF5A-42BD-9B9B-929EDEE80D6D}" type="presOf" srcId="{A78E0E5C-E5ED-4A7A-8738-1061D198722C}" destId="{DFF07DB8-195B-43BB-97C3-45EE3595762C}" srcOrd="0" destOrd="0" presId="urn:microsoft.com/office/officeart/2008/layout/LinedList"/>
    <dgm:cxn modelId="{9E5BBEEA-56CB-429B-A78E-2D6417F75568}" type="presOf" srcId="{2CB6FE07-F724-4FCA-8229-947CD53AB245}" destId="{4F5EE92F-E1E1-475D-AA5F-F755BA739BCC}" srcOrd="0" destOrd="0" presId="urn:microsoft.com/office/officeart/2008/layout/LinedList"/>
    <dgm:cxn modelId="{6BD5268A-9763-421C-A4FE-B832D97A1FA1}" srcId="{A78E0E5C-E5ED-4A7A-8738-1061D198722C}" destId="{2CB6FE07-F724-4FCA-8229-947CD53AB245}" srcOrd="1" destOrd="0" parTransId="{F3D47A28-A332-4016-8BCC-76180BAAD087}" sibTransId="{1BE426FB-6DF7-4F82-BD1B-87BF1C26581A}"/>
    <dgm:cxn modelId="{09D59BE5-7DFA-4186-B3E2-F5DD580C4AD0}" type="presOf" srcId="{8A6A9CC0-E50A-464A-B565-1BB34D6AD84C}" destId="{708F4CEA-6644-4492-A3FE-D0BE70B4A770}" srcOrd="0" destOrd="0" presId="urn:microsoft.com/office/officeart/2008/layout/LinedList"/>
    <dgm:cxn modelId="{E799E192-2ABC-4C63-893E-702B5E9D460E}" srcId="{A78E0E5C-E5ED-4A7A-8738-1061D198722C}" destId="{594080CD-6792-4B11-BDE5-9E1ED44E81C6}" srcOrd="0" destOrd="0" parTransId="{15DD46F9-CC08-402E-A2B7-6025A55A627B}" sibTransId="{07C1D45F-D3E4-409A-B885-9298462B400A}"/>
    <dgm:cxn modelId="{582C690E-6FBA-4DFA-847C-67CC7ADD62C5}" srcId="{A78E0E5C-E5ED-4A7A-8738-1061D198722C}" destId="{DDDE3B89-3E63-4B21-B955-C38A06FD72F3}" srcOrd="3" destOrd="0" parTransId="{7DDC36E1-314C-4B22-A9F1-74AE5B5A652A}" sibTransId="{A5424055-4F76-4C7F-9401-8DE319444357}"/>
    <dgm:cxn modelId="{B4780256-3F42-4B66-B4CF-DF8ED9D3FDEE}" type="presOf" srcId="{14427F99-CA2C-4B0F-A22A-505AA56C0F91}" destId="{D180DEF1-8F0F-4006-9C2E-F1645B78B6C4}" srcOrd="0" destOrd="0" presId="urn:microsoft.com/office/officeart/2008/layout/LinedList"/>
    <dgm:cxn modelId="{BA128793-F605-4FC4-9DFC-D7304C2F4E58}" type="presOf" srcId="{7B4A75ED-2166-44B8-9D3B-A5D47B3359F7}" destId="{8683C0B7-C187-40BB-B673-DB897DEB6588}" srcOrd="0" destOrd="0" presId="urn:microsoft.com/office/officeart/2008/layout/LinedList"/>
    <dgm:cxn modelId="{25D4CA60-A1E4-4AF9-A991-5DD2D2FE1DA0}" type="presOf" srcId="{DDDE3B89-3E63-4B21-B955-C38A06FD72F3}" destId="{B2690C15-DC9D-40D5-B5E4-8912901EBEAB}" srcOrd="0" destOrd="0" presId="urn:microsoft.com/office/officeart/2008/layout/LinedList"/>
    <dgm:cxn modelId="{21A9DA81-D7BB-4218-A9F9-6B24F92460AD}" srcId="{A78E0E5C-E5ED-4A7A-8738-1061D198722C}" destId="{8A6A9CC0-E50A-464A-B565-1BB34D6AD84C}" srcOrd="4" destOrd="0" parTransId="{57FD75A7-C6DF-42D4-959B-2CF7B4ADD5ED}" sibTransId="{94FBD785-F6B3-4D7D-BD25-46AE60C57E04}"/>
    <dgm:cxn modelId="{584E06F1-6ED3-4FA8-9E19-D66F66F12991}" type="presParOf" srcId="{D180DEF1-8F0F-4006-9C2E-F1645B78B6C4}" destId="{FB0F9FF5-01CB-4F10-BE3D-089A61C46AA9}" srcOrd="0" destOrd="0" presId="urn:microsoft.com/office/officeart/2008/layout/LinedList"/>
    <dgm:cxn modelId="{53BC787A-52E7-454D-8688-9AADA6BA0710}" type="presParOf" srcId="{D180DEF1-8F0F-4006-9C2E-F1645B78B6C4}" destId="{A6F34DB2-E5E0-476D-BE7B-AFF57C559DDA}" srcOrd="1" destOrd="0" presId="urn:microsoft.com/office/officeart/2008/layout/LinedList"/>
    <dgm:cxn modelId="{3E338DC4-C91C-4495-AA48-5AB965339596}" type="presParOf" srcId="{A6F34DB2-E5E0-476D-BE7B-AFF57C559DDA}" destId="{DFF07DB8-195B-43BB-97C3-45EE3595762C}" srcOrd="0" destOrd="0" presId="urn:microsoft.com/office/officeart/2008/layout/LinedList"/>
    <dgm:cxn modelId="{EF6D890A-CF5B-4443-8F73-7D81390E6548}" type="presParOf" srcId="{A6F34DB2-E5E0-476D-BE7B-AFF57C559DDA}" destId="{28D5414D-2A6D-4D0D-AE0A-A713CDB66DF6}" srcOrd="1" destOrd="0" presId="urn:microsoft.com/office/officeart/2008/layout/LinedList"/>
    <dgm:cxn modelId="{455C276F-20E2-4E66-91AC-4427E022D7C9}" type="presParOf" srcId="{28D5414D-2A6D-4D0D-AE0A-A713CDB66DF6}" destId="{916DA3E8-DBE9-401E-8C90-EF02B1463B6C}" srcOrd="0" destOrd="0" presId="urn:microsoft.com/office/officeart/2008/layout/LinedList"/>
    <dgm:cxn modelId="{5597F724-76F6-4BB2-80D7-F51385BBE6F2}" type="presParOf" srcId="{28D5414D-2A6D-4D0D-AE0A-A713CDB66DF6}" destId="{16B316B0-1CCD-4C0E-8F0B-B9C498B93571}" srcOrd="1" destOrd="0" presId="urn:microsoft.com/office/officeart/2008/layout/LinedList"/>
    <dgm:cxn modelId="{D5E4D34B-09F6-4168-A23C-0E632DE94586}" type="presParOf" srcId="{16B316B0-1CCD-4C0E-8F0B-B9C498B93571}" destId="{BE61E0C1-F0D8-4084-AC3E-E77D894DE465}" srcOrd="0" destOrd="0" presId="urn:microsoft.com/office/officeart/2008/layout/LinedList"/>
    <dgm:cxn modelId="{E86AF064-7A92-4CB4-A8C4-DDEB726257CE}" type="presParOf" srcId="{16B316B0-1CCD-4C0E-8F0B-B9C498B93571}" destId="{557ABFB9-8F7C-404B-A30D-60FAEE32FF95}" srcOrd="1" destOrd="0" presId="urn:microsoft.com/office/officeart/2008/layout/LinedList"/>
    <dgm:cxn modelId="{56C8343B-5C77-43AD-9107-785CBA814D3D}" type="presParOf" srcId="{16B316B0-1CCD-4C0E-8F0B-B9C498B93571}" destId="{F46294D8-276E-488F-97CD-728BABF24FBA}" srcOrd="2" destOrd="0" presId="urn:microsoft.com/office/officeart/2008/layout/LinedList"/>
    <dgm:cxn modelId="{23E08335-51E9-4041-8765-59B71F506025}" type="presParOf" srcId="{28D5414D-2A6D-4D0D-AE0A-A713CDB66DF6}" destId="{DBF49DB7-5EA0-4A5C-B4B0-37C8218C23C9}" srcOrd="2" destOrd="0" presId="urn:microsoft.com/office/officeart/2008/layout/LinedList"/>
    <dgm:cxn modelId="{A831A46B-1A77-4E29-A436-5997C6F45748}" type="presParOf" srcId="{28D5414D-2A6D-4D0D-AE0A-A713CDB66DF6}" destId="{F96541C4-BDE9-47A6-912A-FAD108003F6B}" srcOrd="3" destOrd="0" presId="urn:microsoft.com/office/officeart/2008/layout/LinedList"/>
    <dgm:cxn modelId="{676B82F8-9105-43AA-ADC6-1BBA0AF2863A}" type="presParOf" srcId="{28D5414D-2A6D-4D0D-AE0A-A713CDB66DF6}" destId="{8C811602-212F-4639-A4D5-B444D3E0FEFA}" srcOrd="4" destOrd="0" presId="urn:microsoft.com/office/officeart/2008/layout/LinedList"/>
    <dgm:cxn modelId="{D27FD1B0-89B4-46D7-A8DB-F9BD6902DA56}" type="presParOf" srcId="{8C811602-212F-4639-A4D5-B444D3E0FEFA}" destId="{9E7D09F3-FD60-4D05-8DEC-0C2D66D43C81}" srcOrd="0" destOrd="0" presId="urn:microsoft.com/office/officeart/2008/layout/LinedList"/>
    <dgm:cxn modelId="{03D7FC28-593B-45D2-B4F9-CF323F6C6C73}" type="presParOf" srcId="{8C811602-212F-4639-A4D5-B444D3E0FEFA}" destId="{4F5EE92F-E1E1-475D-AA5F-F755BA739BCC}" srcOrd="1" destOrd="0" presId="urn:microsoft.com/office/officeart/2008/layout/LinedList"/>
    <dgm:cxn modelId="{1150BECC-0887-43D8-934E-F9C5FB5AB250}" type="presParOf" srcId="{8C811602-212F-4639-A4D5-B444D3E0FEFA}" destId="{1B031276-B423-4BCB-8AD6-7C42509A44CE}" srcOrd="2" destOrd="0" presId="urn:microsoft.com/office/officeart/2008/layout/LinedList"/>
    <dgm:cxn modelId="{69DDC9CF-5359-4664-B032-3DBD7CDACD98}" type="presParOf" srcId="{28D5414D-2A6D-4D0D-AE0A-A713CDB66DF6}" destId="{701F314E-6A80-4C42-9FCB-4F12AA60D5DD}" srcOrd="5" destOrd="0" presId="urn:microsoft.com/office/officeart/2008/layout/LinedList"/>
    <dgm:cxn modelId="{1C082553-D113-42C3-8614-1BDBADFDD6E0}" type="presParOf" srcId="{28D5414D-2A6D-4D0D-AE0A-A713CDB66DF6}" destId="{2D94AD34-AC45-44E3-ADC9-7D9D21531463}" srcOrd="6" destOrd="0" presId="urn:microsoft.com/office/officeart/2008/layout/LinedList"/>
    <dgm:cxn modelId="{2976189B-32C0-487F-9CB8-BEF370985698}" type="presParOf" srcId="{28D5414D-2A6D-4D0D-AE0A-A713CDB66DF6}" destId="{2D7BC02F-13E2-445D-BAE4-DDFF32AEBD2F}" srcOrd="7" destOrd="0" presId="urn:microsoft.com/office/officeart/2008/layout/LinedList"/>
    <dgm:cxn modelId="{964C743E-F8B1-4F5D-B1DA-5CA0B7BCF662}" type="presParOf" srcId="{2D7BC02F-13E2-445D-BAE4-DDFF32AEBD2F}" destId="{64A77174-FEF9-4865-BD79-673EBC38FFE8}" srcOrd="0" destOrd="0" presId="urn:microsoft.com/office/officeart/2008/layout/LinedList"/>
    <dgm:cxn modelId="{CA829F2E-15B8-4E35-BEA5-9A92D483880A}" type="presParOf" srcId="{2D7BC02F-13E2-445D-BAE4-DDFF32AEBD2F}" destId="{8683C0B7-C187-40BB-B673-DB897DEB6588}" srcOrd="1" destOrd="0" presId="urn:microsoft.com/office/officeart/2008/layout/LinedList"/>
    <dgm:cxn modelId="{0105561E-2488-4678-9079-AC7419C6D7C1}" type="presParOf" srcId="{2D7BC02F-13E2-445D-BAE4-DDFF32AEBD2F}" destId="{70A710AB-8482-44E7-B2D2-AC59F568C267}" srcOrd="2" destOrd="0" presId="urn:microsoft.com/office/officeart/2008/layout/LinedList"/>
    <dgm:cxn modelId="{DF2308B2-D801-4855-B094-C8E97ACD2B21}" type="presParOf" srcId="{28D5414D-2A6D-4D0D-AE0A-A713CDB66DF6}" destId="{1B45AA72-F4B1-4CEB-9A50-99FCCE44B46F}" srcOrd="8" destOrd="0" presId="urn:microsoft.com/office/officeart/2008/layout/LinedList"/>
    <dgm:cxn modelId="{C0B2462E-958D-4B16-93F1-4396C526C5E7}" type="presParOf" srcId="{28D5414D-2A6D-4D0D-AE0A-A713CDB66DF6}" destId="{16918064-02A5-492F-ADEC-9E1576DEC22D}" srcOrd="9" destOrd="0" presId="urn:microsoft.com/office/officeart/2008/layout/LinedList"/>
    <dgm:cxn modelId="{24CABACB-5F3D-4E28-B7A1-037924F02B07}" type="presParOf" srcId="{28D5414D-2A6D-4D0D-AE0A-A713CDB66DF6}" destId="{0E044140-CF10-43C1-AABD-58003A497A24}" srcOrd="10" destOrd="0" presId="urn:microsoft.com/office/officeart/2008/layout/LinedList"/>
    <dgm:cxn modelId="{3716F693-12BB-441E-A3BF-BAE502D3993D}" type="presParOf" srcId="{0E044140-CF10-43C1-AABD-58003A497A24}" destId="{1CF19BAE-A60C-4356-B6F2-7915EC93B1FD}" srcOrd="0" destOrd="0" presId="urn:microsoft.com/office/officeart/2008/layout/LinedList"/>
    <dgm:cxn modelId="{B1676434-1813-474D-8210-561E9FF984DE}" type="presParOf" srcId="{0E044140-CF10-43C1-AABD-58003A497A24}" destId="{B2690C15-DC9D-40D5-B5E4-8912901EBEAB}" srcOrd="1" destOrd="0" presId="urn:microsoft.com/office/officeart/2008/layout/LinedList"/>
    <dgm:cxn modelId="{53709C21-4390-4938-80F6-0A07D05D8E95}" type="presParOf" srcId="{0E044140-CF10-43C1-AABD-58003A497A24}" destId="{291417BB-E4E1-42DA-90E0-EA00936FDE16}" srcOrd="2" destOrd="0" presId="urn:microsoft.com/office/officeart/2008/layout/LinedList"/>
    <dgm:cxn modelId="{1BF46A8A-09F4-4015-8875-808B1ED30E2A}" type="presParOf" srcId="{28D5414D-2A6D-4D0D-AE0A-A713CDB66DF6}" destId="{969D2A37-8709-4489-AB71-AFC51C9AAC63}" srcOrd="11" destOrd="0" presId="urn:microsoft.com/office/officeart/2008/layout/LinedList"/>
    <dgm:cxn modelId="{7F9487C1-3D02-492D-9EC1-07E615E37E7F}" type="presParOf" srcId="{28D5414D-2A6D-4D0D-AE0A-A713CDB66DF6}" destId="{F0F76A51-9BDF-4654-BFE4-09C9513A822F}" srcOrd="12" destOrd="0" presId="urn:microsoft.com/office/officeart/2008/layout/LinedList"/>
    <dgm:cxn modelId="{797EE94F-6C67-4E2C-8600-227A3F611414}" type="presParOf" srcId="{28D5414D-2A6D-4D0D-AE0A-A713CDB66DF6}" destId="{ACACA078-EE5C-4B47-A928-2FBC9684F271}" srcOrd="13" destOrd="0" presId="urn:microsoft.com/office/officeart/2008/layout/LinedList"/>
    <dgm:cxn modelId="{0191946F-DDF7-4D06-AD31-E9BE1ACA297E}" type="presParOf" srcId="{ACACA078-EE5C-4B47-A928-2FBC9684F271}" destId="{91951C75-6838-4DED-B3E2-6C442CA537D4}" srcOrd="0" destOrd="0" presId="urn:microsoft.com/office/officeart/2008/layout/LinedList"/>
    <dgm:cxn modelId="{85106988-88D0-4FD7-AEF8-D841C6DF389C}" type="presParOf" srcId="{ACACA078-EE5C-4B47-A928-2FBC9684F271}" destId="{708F4CEA-6644-4492-A3FE-D0BE70B4A770}" srcOrd="1" destOrd="0" presId="urn:microsoft.com/office/officeart/2008/layout/LinedList"/>
    <dgm:cxn modelId="{6B3F788B-62E2-4F82-89B6-E9D055496D65}" type="presParOf" srcId="{ACACA078-EE5C-4B47-A928-2FBC9684F271}" destId="{8D237568-18C3-427E-B4E3-F64BE22268FE}" srcOrd="2" destOrd="0" presId="urn:microsoft.com/office/officeart/2008/layout/LinedList"/>
    <dgm:cxn modelId="{0DF3EC2E-6361-41F9-AE60-1D009901EBBA}" type="presParOf" srcId="{28D5414D-2A6D-4D0D-AE0A-A713CDB66DF6}" destId="{8B1110E6-9304-4547-A03D-3E137B4D730A}" srcOrd="14" destOrd="0" presId="urn:microsoft.com/office/officeart/2008/layout/LinedList"/>
    <dgm:cxn modelId="{DD79158E-69A2-43B7-835C-096F10B558EA}" type="presParOf" srcId="{28D5414D-2A6D-4D0D-AE0A-A713CDB66DF6}" destId="{4378C437-59CA-41C5-A517-788523391B09}" srcOrd="15" destOrd="0" presId="urn:microsoft.com/office/officeart/2008/layout/LinedList"/>
  </dgm:cxnLst>
  <dgm:bg>
    <a:solidFill>
      <a:schemeClr val="accent2">
        <a:lumMod val="20000"/>
        <a:lumOff val="80000"/>
      </a:schemeClr>
    </a:solidFill>
    <a:effectLst>
      <a:softEdge rad="317500"/>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427F99-CA2C-4B0F-A22A-505AA56C0F91}" type="doc">
      <dgm:prSet loTypeId="urn:microsoft.com/office/officeart/2008/layout/LinedList" loCatId="hierarchy" qsTypeId="urn:microsoft.com/office/officeart/2005/8/quickstyle/3d2" qsCatId="3D" csTypeId="urn:microsoft.com/office/officeart/2005/8/colors/accent2_3" csCatId="accent2" phldr="1"/>
      <dgm:spPr/>
      <dgm:t>
        <a:bodyPr/>
        <a:lstStyle/>
        <a:p>
          <a:endParaRPr lang="tr-TR"/>
        </a:p>
      </dgm:t>
    </dgm:pt>
    <dgm:pt modelId="{A78E0E5C-E5ED-4A7A-8738-1061D198722C}">
      <dgm:prSet phldrT="[Metin]" custT="1"/>
      <dgm:spPr/>
      <dgm:t>
        <a:bodyPr/>
        <a:lstStyle/>
        <a:p>
          <a:pPr algn="l"/>
          <a:r>
            <a:rPr lang="tr-TR" sz="2800" b="1" dirty="0" smtClean="0">
              <a:latin typeface="Garamond" panose="02020404030301010803" pitchFamily="18" charset="0"/>
            </a:rPr>
            <a:t>Psikolojik Şiddet</a:t>
          </a:r>
          <a:endParaRPr lang="tr-TR" sz="2800" dirty="0">
            <a:latin typeface="Garamond" panose="02020404030301010803" pitchFamily="18" charset="0"/>
          </a:endParaRPr>
        </a:p>
      </dgm:t>
    </dgm:pt>
    <dgm:pt modelId="{D98EC415-B54D-4B59-A65B-3DCE7734DE1A}" type="parTrans" cxnId="{43AEB25C-6415-4098-8B17-679828E96A81}">
      <dgm:prSet/>
      <dgm:spPr/>
      <dgm:t>
        <a:bodyPr/>
        <a:lstStyle/>
        <a:p>
          <a:endParaRPr lang="tr-TR" sz="2800">
            <a:latin typeface="Garamond" panose="02020404030301010803" pitchFamily="18" charset="0"/>
          </a:endParaRPr>
        </a:p>
      </dgm:t>
    </dgm:pt>
    <dgm:pt modelId="{235DD7E8-4DFE-4CAB-80E8-7B92CD6B0933}" type="sibTrans" cxnId="{43AEB25C-6415-4098-8B17-679828E96A81}">
      <dgm:prSet/>
      <dgm:spPr/>
      <dgm:t>
        <a:bodyPr/>
        <a:lstStyle/>
        <a:p>
          <a:endParaRPr lang="tr-TR" sz="2800">
            <a:latin typeface="Garamond" panose="02020404030301010803" pitchFamily="18" charset="0"/>
          </a:endParaRPr>
        </a:p>
      </dgm:t>
    </dgm:pt>
    <dgm:pt modelId="{2FB96917-F113-4EED-A809-D1F7ED0E4B09}">
      <dgm:prSet phldrT="[Metin]" custT="1"/>
      <dgm:spPr/>
      <dgm:t>
        <a:bodyPr lIns="115200" anchor="ctr"/>
        <a:lstStyle/>
        <a:p>
          <a:pPr algn="just"/>
          <a:r>
            <a:rPr lang="tr-TR" sz="2800" dirty="0" smtClean="0">
              <a:solidFill>
                <a:schemeClr val="tx1"/>
              </a:solidFill>
              <a:latin typeface="Garamond" panose="02020404030301010803" pitchFamily="18" charset="0"/>
              <a:cs typeface="Times New Roman"/>
            </a:rPr>
            <a:t>Tehdit etmek </a:t>
          </a:r>
          <a:endParaRPr lang="tr-TR" sz="2800" b="1" dirty="0">
            <a:latin typeface="Garamond" panose="02020404030301010803" pitchFamily="18" charset="0"/>
          </a:endParaRPr>
        </a:p>
      </dgm:t>
    </dgm:pt>
    <dgm:pt modelId="{BAF66FE0-2E5F-44CD-AC38-8CA70953CE04}" type="parTrans" cxnId="{B065D0A0-F301-49F2-96B1-62FA6105E4B6}">
      <dgm:prSet/>
      <dgm:spPr/>
      <dgm:t>
        <a:bodyPr/>
        <a:lstStyle/>
        <a:p>
          <a:endParaRPr lang="tr-TR" sz="2800">
            <a:latin typeface="Garamond" panose="02020404030301010803" pitchFamily="18" charset="0"/>
          </a:endParaRPr>
        </a:p>
      </dgm:t>
    </dgm:pt>
    <dgm:pt modelId="{C69D0408-A45F-4E7A-8E16-1F5A3E00DBD4}" type="sibTrans" cxnId="{B065D0A0-F301-49F2-96B1-62FA6105E4B6}">
      <dgm:prSet/>
      <dgm:spPr/>
      <dgm:t>
        <a:bodyPr/>
        <a:lstStyle/>
        <a:p>
          <a:endParaRPr lang="tr-TR" sz="2800">
            <a:latin typeface="Garamond" panose="02020404030301010803" pitchFamily="18" charset="0"/>
          </a:endParaRPr>
        </a:p>
      </dgm:t>
    </dgm:pt>
    <dgm:pt modelId="{ABFAC30A-F6DC-4200-9CEB-F01FADB68D8F}">
      <dgm:prSet phldrT="[Metin]" custT="1"/>
      <dgm:spPr/>
      <dgm:t>
        <a:bodyPr lIns="115200" anchor="ctr"/>
        <a:lstStyle/>
        <a:p>
          <a:pPr algn="just"/>
          <a:r>
            <a:rPr lang="tr-TR" sz="2800" dirty="0" smtClean="0">
              <a:solidFill>
                <a:schemeClr val="tx1"/>
              </a:solidFill>
              <a:latin typeface="Garamond" panose="02020404030301010803" pitchFamily="18" charset="0"/>
              <a:cs typeface="Times New Roman"/>
            </a:rPr>
            <a:t>Kadına kendini kötü hissettirmek </a:t>
          </a:r>
          <a:endParaRPr lang="tr-TR" sz="2800" b="1" dirty="0">
            <a:latin typeface="Garamond" panose="02020404030301010803" pitchFamily="18" charset="0"/>
          </a:endParaRPr>
        </a:p>
      </dgm:t>
    </dgm:pt>
    <dgm:pt modelId="{C335D619-276C-474E-8CD6-64696CDE0B3E}" type="parTrans" cxnId="{28687949-18BB-4FD3-AAB7-FDCE43D646CA}">
      <dgm:prSet/>
      <dgm:spPr/>
      <dgm:t>
        <a:bodyPr/>
        <a:lstStyle/>
        <a:p>
          <a:endParaRPr lang="tr-TR" sz="2800">
            <a:latin typeface="Garamond" panose="02020404030301010803" pitchFamily="18" charset="0"/>
          </a:endParaRPr>
        </a:p>
      </dgm:t>
    </dgm:pt>
    <dgm:pt modelId="{98050B21-0B6C-45A2-9C39-6551C26D5AA3}" type="sibTrans" cxnId="{28687949-18BB-4FD3-AAB7-FDCE43D646CA}">
      <dgm:prSet/>
      <dgm:spPr/>
      <dgm:t>
        <a:bodyPr/>
        <a:lstStyle/>
        <a:p>
          <a:endParaRPr lang="tr-TR" sz="2800">
            <a:latin typeface="Garamond" panose="02020404030301010803" pitchFamily="18" charset="0"/>
          </a:endParaRPr>
        </a:p>
      </dgm:t>
    </dgm:pt>
    <dgm:pt modelId="{DCFB78DC-5EE8-469C-94B1-2E200CEBD0EB}">
      <dgm:prSet phldrT="[Metin]" custT="1"/>
      <dgm:spPr/>
      <dgm:t>
        <a:bodyPr lIns="115200" anchor="ctr"/>
        <a:lstStyle/>
        <a:p>
          <a:pPr algn="just"/>
          <a:r>
            <a:rPr lang="tr-TR" sz="2800" dirty="0" smtClean="0">
              <a:solidFill>
                <a:schemeClr val="tx1"/>
              </a:solidFill>
              <a:latin typeface="Garamond" panose="02020404030301010803" pitchFamily="18" charset="0"/>
              <a:cs typeface="Times New Roman"/>
            </a:rPr>
            <a:t>Özgüvenini zedeleyici söz söylemek ve davranışlarda bulunmak, aşağılamak vb. </a:t>
          </a:r>
          <a:endParaRPr lang="tr-TR" sz="2800" b="1" dirty="0">
            <a:latin typeface="Garamond" panose="02020404030301010803" pitchFamily="18" charset="0"/>
          </a:endParaRPr>
        </a:p>
      </dgm:t>
    </dgm:pt>
    <dgm:pt modelId="{B93839A8-240A-48D3-8F6D-C6B46DED1BD0}" type="parTrans" cxnId="{10E3ACEB-A0A5-4CEC-BF8C-31C137176966}">
      <dgm:prSet/>
      <dgm:spPr/>
      <dgm:t>
        <a:bodyPr/>
        <a:lstStyle/>
        <a:p>
          <a:endParaRPr lang="tr-TR" sz="2800">
            <a:latin typeface="Garamond" panose="02020404030301010803" pitchFamily="18" charset="0"/>
          </a:endParaRPr>
        </a:p>
      </dgm:t>
    </dgm:pt>
    <dgm:pt modelId="{2D3B54EC-367D-4BAF-9F6C-7907E4DF5404}" type="sibTrans" cxnId="{10E3ACEB-A0A5-4CEC-BF8C-31C137176966}">
      <dgm:prSet/>
      <dgm:spPr/>
      <dgm:t>
        <a:bodyPr/>
        <a:lstStyle/>
        <a:p>
          <a:endParaRPr lang="tr-TR" sz="2800">
            <a:latin typeface="Garamond" panose="02020404030301010803" pitchFamily="18" charset="0"/>
          </a:endParaRPr>
        </a:p>
      </dgm:t>
    </dgm:pt>
    <dgm:pt modelId="{FBDB75C6-89C8-4A5B-8638-7175930B2CED}">
      <dgm:prSet phldrT="[Metin]" custT="1"/>
      <dgm:spPr/>
      <dgm:t>
        <a:bodyPr lIns="115200" anchor="b"/>
        <a:lstStyle/>
        <a:p>
          <a:pPr algn="just"/>
          <a:r>
            <a:rPr lang="tr-TR" sz="2800" dirty="0" smtClean="0">
              <a:solidFill>
                <a:schemeClr val="tx1"/>
              </a:solidFill>
              <a:latin typeface="Garamond" panose="02020404030301010803" pitchFamily="18" charset="0"/>
              <a:cs typeface="Times New Roman"/>
            </a:rPr>
            <a:t>Kadının yaşamı üzerindeki kontrolünü yok etmek </a:t>
          </a:r>
          <a:endParaRPr lang="tr-TR" sz="2800" b="1" dirty="0">
            <a:latin typeface="Garamond" panose="02020404030301010803" pitchFamily="18" charset="0"/>
          </a:endParaRPr>
        </a:p>
      </dgm:t>
    </dgm:pt>
    <dgm:pt modelId="{0D735692-F8C7-44E9-BCD5-59BFDB545C72}" type="parTrans" cxnId="{3B43654E-D033-4A3D-8B94-929CA060CA30}">
      <dgm:prSet/>
      <dgm:spPr/>
      <dgm:t>
        <a:bodyPr/>
        <a:lstStyle/>
        <a:p>
          <a:endParaRPr lang="tr-TR" sz="2800">
            <a:latin typeface="Garamond" panose="02020404030301010803" pitchFamily="18" charset="0"/>
          </a:endParaRPr>
        </a:p>
      </dgm:t>
    </dgm:pt>
    <dgm:pt modelId="{BBAD3AA2-F7F3-4EC4-A5FF-3AF1327A9930}" type="sibTrans" cxnId="{3B43654E-D033-4A3D-8B94-929CA060CA30}">
      <dgm:prSet/>
      <dgm:spPr/>
      <dgm:t>
        <a:bodyPr/>
        <a:lstStyle/>
        <a:p>
          <a:endParaRPr lang="tr-TR" sz="2800">
            <a:latin typeface="Garamond" panose="02020404030301010803" pitchFamily="18" charset="0"/>
          </a:endParaRPr>
        </a:p>
      </dgm:t>
    </dgm:pt>
    <dgm:pt modelId="{4D831988-F628-411C-8064-1A40C90E1FE5}">
      <dgm:prSet phldrT="[Metin]" custT="1"/>
      <dgm:spPr/>
      <dgm:t>
        <a:bodyPr lIns="115200" anchor="b"/>
        <a:lstStyle/>
        <a:p>
          <a:pPr algn="just"/>
          <a:r>
            <a:rPr lang="tr-TR" sz="2800" dirty="0" smtClean="0">
              <a:solidFill>
                <a:schemeClr val="tx1"/>
              </a:solidFill>
              <a:latin typeface="Garamond" panose="02020404030301010803" pitchFamily="18" charset="0"/>
              <a:cs typeface="Times New Roman"/>
            </a:rPr>
            <a:t>Çocuklarıyla veya ailesiyle görüşmesine izin vermemek vb.</a:t>
          </a:r>
          <a:endParaRPr lang="tr-TR" sz="2800" b="1" dirty="0">
            <a:latin typeface="Garamond" panose="02020404030301010803" pitchFamily="18" charset="0"/>
          </a:endParaRPr>
        </a:p>
      </dgm:t>
    </dgm:pt>
    <dgm:pt modelId="{55EF58C9-3535-4ACB-BEDB-6CF7C2A46819}" type="parTrans" cxnId="{CBC059D0-5D4F-477D-A97F-935A5834F45F}">
      <dgm:prSet/>
      <dgm:spPr/>
      <dgm:t>
        <a:bodyPr/>
        <a:lstStyle/>
        <a:p>
          <a:endParaRPr lang="tr-TR" sz="2800">
            <a:latin typeface="Garamond" panose="02020404030301010803" pitchFamily="18" charset="0"/>
          </a:endParaRPr>
        </a:p>
      </dgm:t>
    </dgm:pt>
    <dgm:pt modelId="{9C2D41D9-5E9E-48E8-A7B1-DC5BBC8DF944}" type="sibTrans" cxnId="{CBC059D0-5D4F-477D-A97F-935A5834F45F}">
      <dgm:prSet/>
      <dgm:spPr/>
      <dgm:t>
        <a:bodyPr/>
        <a:lstStyle/>
        <a:p>
          <a:endParaRPr lang="tr-TR" sz="2800">
            <a:latin typeface="Garamond" panose="02020404030301010803" pitchFamily="18" charset="0"/>
          </a:endParaRPr>
        </a:p>
      </dgm:t>
    </dgm:pt>
    <dgm:pt modelId="{D180DEF1-8F0F-4006-9C2E-F1645B78B6C4}" type="pres">
      <dgm:prSet presAssocID="{14427F99-CA2C-4B0F-A22A-505AA56C0F91}" presName="vert0" presStyleCnt="0">
        <dgm:presLayoutVars>
          <dgm:dir/>
          <dgm:animOne val="branch"/>
          <dgm:animLvl val="lvl"/>
        </dgm:presLayoutVars>
      </dgm:prSet>
      <dgm:spPr/>
      <dgm:t>
        <a:bodyPr/>
        <a:lstStyle/>
        <a:p>
          <a:endParaRPr lang="tr-TR"/>
        </a:p>
      </dgm:t>
    </dgm:pt>
    <dgm:pt modelId="{FB0F9FF5-01CB-4F10-BE3D-089A61C46AA9}" type="pres">
      <dgm:prSet presAssocID="{A78E0E5C-E5ED-4A7A-8738-1061D198722C}" presName="thickLine" presStyleLbl="alignNode1" presStyleIdx="0" presStyleCnt="1"/>
      <dgm:spPr/>
      <dgm:t>
        <a:bodyPr/>
        <a:lstStyle/>
        <a:p>
          <a:endParaRPr lang="tr-TR"/>
        </a:p>
      </dgm:t>
    </dgm:pt>
    <dgm:pt modelId="{A6F34DB2-E5E0-476D-BE7B-AFF57C559DDA}" type="pres">
      <dgm:prSet presAssocID="{A78E0E5C-E5ED-4A7A-8738-1061D198722C}" presName="horz1" presStyleCnt="0"/>
      <dgm:spPr/>
      <dgm:t>
        <a:bodyPr/>
        <a:lstStyle/>
        <a:p>
          <a:endParaRPr lang="tr-TR"/>
        </a:p>
      </dgm:t>
    </dgm:pt>
    <dgm:pt modelId="{DFF07DB8-195B-43BB-97C3-45EE3595762C}" type="pres">
      <dgm:prSet presAssocID="{A78E0E5C-E5ED-4A7A-8738-1061D198722C}" presName="tx1" presStyleLbl="revTx" presStyleIdx="0" presStyleCnt="6" custScaleX="129657"/>
      <dgm:spPr/>
      <dgm:t>
        <a:bodyPr/>
        <a:lstStyle/>
        <a:p>
          <a:endParaRPr lang="tr-TR"/>
        </a:p>
      </dgm:t>
    </dgm:pt>
    <dgm:pt modelId="{28D5414D-2A6D-4D0D-AE0A-A713CDB66DF6}" type="pres">
      <dgm:prSet presAssocID="{A78E0E5C-E5ED-4A7A-8738-1061D198722C}" presName="vert1" presStyleCnt="0"/>
      <dgm:spPr/>
      <dgm:t>
        <a:bodyPr/>
        <a:lstStyle/>
        <a:p>
          <a:endParaRPr lang="tr-TR"/>
        </a:p>
      </dgm:t>
    </dgm:pt>
    <dgm:pt modelId="{F41BAD7F-A831-4E80-80AB-FE0FCDA47199}" type="pres">
      <dgm:prSet presAssocID="{2FB96917-F113-4EED-A809-D1F7ED0E4B09}" presName="vertSpace2a" presStyleCnt="0"/>
      <dgm:spPr/>
    </dgm:pt>
    <dgm:pt modelId="{0D331DC5-2C12-45A6-82A9-4D5609ACBB81}" type="pres">
      <dgm:prSet presAssocID="{2FB96917-F113-4EED-A809-D1F7ED0E4B09}" presName="horz2" presStyleCnt="0"/>
      <dgm:spPr/>
    </dgm:pt>
    <dgm:pt modelId="{E823E994-69B3-47F4-A79C-C7CBCA15EFB2}" type="pres">
      <dgm:prSet presAssocID="{2FB96917-F113-4EED-A809-D1F7ED0E4B09}" presName="horzSpace2" presStyleCnt="0"/>
      <dgm:spPr/>
    </dgm:pt>
    <dgm:pt modelId="{4CA75DD7-9AD4-4827-A9A3-1BF55EF4870A}" type="pres">
      <dgm:prSet presAssocID="{2FB96917-F113-4EED-A809-D1F7ED0E4B09}" presName="tx2" presStyleLbl="revTx" presStyleIdx="1" presStyleCnt="6"/>
      <dgm:spPr/>
      <dgm:t>
        <a:bodyPr/>
        <a:lstStyle/>
        <a:p>
          <a:endParaRPr lang="tr-TR"/>
        </a:p>
      </dgm:t>
    </dgm:pt>
    <dgm:pt modelId="{20603F0C-89AE-406E-AF4E-897EC5FF3E6A}" type="pres">
      <dgm:prSet presAssocID="{2FB96917-F113-4EED-A809-D1F7ED0E4B09}" presName="vert2" presStyleCnt="0"/>
      <dgm:spPr/>
    </dgm:pt>
    <dgm:pt modelId="{CFEAFFD2-78FC-4F5D-AAA1-04FDD6FD25CE}" type="pres">
      <dgm:prSet presAssocID="{2FB96917-F113-4EED-A809-D1F7ED0E4B09}" presName="thinLine2b" presStyleLbl="callout" presStyleIdx="0" presStyleCnt="5" custLinFactNeighborX="-219" custLinFactNeighborY="-89576"/>
      <dgm:spPr/>
    </dgm:pt>
    <dgm:pt modelId="{8B77CE66-0FE3-4ADD-85FE-D249350B5A93}" type="pres">
      <dgm:prSet presAssocID="{2FB96917-F113-4EED-A809-D1F7ED0E4B09}" presName="vertSpace2b" presStyleCnt="0"/>
      <dgm:spPr/>
    </dgm:pt>
    <dgm:pt modelId="{9A5AB90D-EBB3-4490-A8F7-D6399418A41E}" type="pres">
      <dgm:prSet presAssocID="{ABFAC30A-F6DC-4200-9CEB-F01FADB68D8F}" presName="horz2" presStyleCnt="0"/>
      <dgm:spPr/>
    </dgm:pt>
    <dgm:pt modelId="{7786EDB5-F868-4A90-A486-98F0FEBD2D4A}" type="pres">
      <dgm:prSet presAssocID="{ABFAC30A-F6DC-4200-9CEB-F01FADB68D8F}" presName="horzSpace2" presStyleCnt="0"/>
      <dgm:spPr/>
    </dgm:pt>
    <dgm:pt modelId="{44D78E75-8921-47FB-8D9C-39AF9D92C057}" type="pres">
      <dgm:prSet presAssocID="{ABFAC30A-F6DC-4200-9CEB-F01FADB68D8F}" presName="tx2" presStyleLbl="revTx" presStyleIdx="2" presStyleCnt="6"/>
      <dgm:spPr/>
      <dgm:t>
        <a:bodyPr/>
        <a:lstStyle/>
        <a:p>
          <a:endParaRPr lang="tr-TR"/>
        </a:p>
      </dgm:t>
    </dgm:pt>
    <dgm:pt modelId="{D416E2F3-E8E3-4060-A90D-C369390D7980}" type="pres">
      <dgm:prSet presAssocID="{ABFAC30A-F6DC-4200-9CEB-F01FADB68D8F}" presName="vert2" presStyleCnt="0"/>
      <dgm:spPr/>
    </dgm:pt>
    <dgm:pt modelId="{8F3488B1-D6A9-4ED7-B873-639AA6C3334A}" type="pres">
      <dgm:prSet presAssocID="{ABFAC30A-F6DC-4200-9CEB-F01FADB68D8F}" presName="thinLine2b" presStyleLbl="callout" presStyleIdx="1" presStyleCnt="5"/>
      <dgm:spPr/>
    </dgm:pt>
    <dgm:pt modelId="{D13FBDBA-32F5-4270-9702-3E9825A53775}" type="pres">
      <dgm:prSet presAssocID="{ABFAC30A-F6DC-4200-9CEB-F01FADB68D8F}" presName="vertSpace2b" presStyleCnt="0"/>
      <dgm:spPr/>
    </dgm:pt>
    <dgm:pt modelId="{B65AF12E-34AB-46DC-9CA8-E4D16403D571}" type="pres">
      <dgm:prSet presAssocID="{DCFB78DC-5EE8-469C-94B1-2E200CEBD0EB}" presName="horz2" presStyleCnt="0"/>
      <dgm:spPr/>
    </dgm:pt>
    <dgm:pt modelId="{D6A4AB2E-FA5E-43E7-AAF4-3013FD8E7DB8}" type="pres">
      <dgm:prSet presAssocID="{DCFB78DC-5EE8-469C-94B1-2E200CEBD0EB}" presName="horzSpace2" presStyleCnt="0"/>
      <dgm:spPr/>
    </dgm:pt>
    <dgm:pt modelId="{A71534E8-CE7A-4A06-9F79-935E61104441}" type="pres">
      <dgm:prSet presAssocID="{DCFB78DC-5EE8-469C-94B1-2E200CEBD0EB}" presName="tx2" presStyleLbl="revTx" presStyleIdx="3" presStyleCnt="6"/>
      <dgm:spPr/>
      <dgm:t>
        <a:bodyPr/>
        <a:lstStyle/>
        <a:p>
          <a:endParaRPr lang="tr-TR"/>
        </a:p>
      </dgm:t>
    </dgm:pt>
    <dgm:pt modelId="{9A4AAA4D-EFC1-483C-A2E4-8FE80C25449A}" type="pres">
      <dgm:prSet presAssocID="{DCFB78DC-5EE8-469C-94B1-2E200CEBD0EB}" presName="vert2" presStyleCnt="0"/>
      <dgm:spPr/>
    </dgm:pt>
    <dgm:pt modelId="{E371829B-D288-4453-9855-E2815BB764A7}" type="pres">
      <dgm:prSet presAssocID="{DCFB78DC-5EE8-469C-94B1-2E200CEBD0EB}" presName="thinLine2b" presStyleLbl="callout" presStyleIdx="2" presStyleCnt="5"/>
      <dgm:spPr/>
    </dgm:pt>
    <dgm:pt modelId="{7D3B64EE-B25E-495E-84D2-94C27D59CBFB}" type="pres">
      <dgm:prSet presAssocID="{DCFB78DC-5EE8-469C-94B1-2E200CEBD0EB}" presName="vertSpace2b" presStyleCnt="0"/>
      <dgm:spPr/>
    </dgm:pt>
    <dgm:pt modelId="{3C4C4394-22CE-4AC9-AD67-BE1860FC491D}" type="pres">
      <dgm:prSet presAssocID="{FBDB75C6-89C8-4A5B-8638-7175930B2CED}" presName="horz2" presStyleCnt="0"/>
      <dgm:spPr/>
    </dgm:pt>
    <dgm:pt modelId="{EE475657-B9C7-4482-9F95-9ED8761B100D}" type="pres">
      <dgm:prSet presAssocID="{FBDB75C6-89C8-4A5B-8638-7175930B2CED}" presName="horzSpace2" presStyleCnt="0"/>
      <dgm:spPr/>
    </dgm:pt>
    <dgm:pt modelId="{D21574F1-1847-4CEE-A756-F97205D9F64C}" type="pres">
      <dgm:prSet presAssocID="{FBDB75C6-89C8-4A5B-8638-7175930B2CED}" presName="tx2" presStyleLbl="revTx" presStyleIdx="4" presStyleCnt="6"/>
      <dgm:spPr/>
      <dgm:t>
        <a:bodyPr/>
        <a:lstStyle/>
        <a:p>
          <a:endParaRPr lang="tr-TR"/>
        </a:p>
      </dgm:t>
    </dgm:pt>
    <dgm:pt modelId="{01C285B7-064D-4009-B190-5D5AF2C15394}" type="pres">
      <dgm:prSet presAssocID="{FBDB75C6-89C8-4A5B-8638-7175930B2CED}" presName="vert2" presStyleCnt="0"/>
      <dgm:spPr/>
    </dgm:pt>
    <dgm:pt modelId="{1FE7FAC8-7600-4044-98DF-F8B3C138B7D8}" type="pres">
      <dgm:prSet presAssocID="{FBDB75C6-89C8-4A5B-8638-7175930B2CED}" presName="thinLine2b" presStyleLbl="callout" presStyleIdx="3" presStyleCnt="5"/>
      <dgm:spPr/>
    </dgm:pt>
    <dgm:pt modelId="{FE90B45D-C421-4C54-8A99-3CBCCB9F4D43}" type="pres">
      <dgm:prSet presAssocID="{FBDB75C6-89C8-4A5B-8638-7175930B2CED}" presName="vertSpace2b" presStyleCnt="0"/>
      <dgm:spPr/>
    </dgm:pt>
    <dgm:pt modelId="{3C943EDF-EC3A-4CBF-8276-0317A67D9E31}" type="pres">
      <dgm:prSet presAssocID="{4D831988-F628-411C-8064-1A40C90E1FE5}" presName="horz2" presStyleCnt="0"/>
      <dgm:spPr/>
    </dgm:pt>
    <dgm:pt modelId="{A0352721-D1B2-46C6-A417-BB834E3CCD91}" type="pres">
      <dgm:prSet presAssocID="{4D831988-F628-411C-8064-1A40C90E1FE5}" presName="horzSpace2" presStyleCnt="0"/>
      <dgm:spPr/>
    </dgm:pt>
    <dgm:pt modelId="{E2D35ACE-DB82-4368-B8FF-E4A5C3AADAAA}" type="pres">
      <dgm:prSet presAssocID="{4D831988-F628-411C-8064-1A40C90E1FE5}" presName="tx2" presStyleLbl="revTx" presStyleIdx="5" presStyleCnt="6"/>
      <dgm:spPr/>
      <dgm:t>
        <a:bodyPr/>
        <a:lstStyle/>
        <a:p>
          <a:endParaRPr lang="tr-TR"/>
        </a:p>
      </dgm:t>
    </dgm:pt>
    <dgm:pt modelId="{6B4B6FD1-AD46-46A6-8D70-93AE446AD1D3}" type="pres">
      <dgm:prSet presAssocID="{4D831988-F628-411C-8064-1A40C90E1FE5}" presName="vert2" presStyleCnt="0"/>
      <dgm:spPr/>
    </dgm:pt>
    <dgm:pt modelId="{2F1CF1F5-A64F-44D7-8EE4-581E078F5C56}" type="pres">
      <dgm:prSet presAssocID="{4D831988-F628-411C-8064-1A40C90E1FE5}" presName="thinLine2b" presStyleLbl="callout" presStyleIdx="4" presStyleCnt="5"/>
      <dgm:spPr/>
    </dgm:pt>
    <dgm:pt modelId="{10E707C2-46B5-41BE-9438-12F16697CEEF}" type="pres">
      <dgm:prSet presAssocID="{4D831988-F628-411C-8064-1A40C90E1FE5}" presName="vertSpace2b" presStyleCnt="0"/>
      <dgm:spPr/>
    </dgm:pt>
  </dgm:ptLst>
  <dgm:cxnLst>
    <dgm:cxn modelId="{10E3ACEB-A0A5-4CEC-BF8C-31C137176966}" srcId="{A78E0E5C-E5ED-4A7A-8738-1061D198722C}" destId="{DCFB78DC-5EE8-469C-94B1-2E200CEBD0EB}" srcOrd="2" destOrd="0" parTransId="{B93839A8-240A-48D3-8F6D-C6B46DED1BD0}" sibTransId="{2D3B54EC-367D-4BAF-9F6C-7907E4DF5404}"/>
    <dgm:cxn modelId="{43AEB25C-6415-4098-8B17-679828E96A81}" srcId="{14427F99-CA2C-4B0F-A22A-505AA56C0F91}" destId="{A78E0E5C-E5ED-4A7A-8738-1061D198722C}" srcOrd="0" destOrd="0" parTransId="{D98EC415-B54D-4B59-A65B-3DCE7734DE1A}" sibTransId="{235DD7E8-4DFE-4CAB-80E8-7B92CD6B0933}"/>
    <dgm:cxn modelId="{1E04AB8E-A4C0-4F9A-A2F2-8C903AC0EEF7}" type="presOf" srcId="{DCFB78DC-5EE8-469C-94B1-2E200CEBD0EB}" destId="{A71534E8-CE7A-4A06-9F79-935E61104441}" srcOrd="0" destOrd="0" presId="urn:microsoft.com/office/officeart/2008/layout/LinedList"/>
    <dgm:cxn modelId="{91977071-FF5A-42BD-9B9B-929EDEE80D6D}" type="presOf" srcId="{A78E0E5C-E5ED-4A7A-8738-1061D198722C}" destId="{DFF07DB8-195B-43BB-97C3-45EE3595762C}" srcOrd="0" destOrd="0" presId="urn:microsoft.com/office/officeart/2008/layout/LinedList"/>
    <dgm:cxn modelId="{B065D0A0-F301-49F2-96B1-62FA6105E4B6}" srcId="{A78E0E5C-E5ED-4A7A-8738-1061D198722C}" destId="{2FB96917-F113-4EED-A809-D1F7ED0E4B09}" srcOrd="0" destOrd="0" parTransId="{BAF66FE0-2E5F-44CD-AC38-8CA70953CE04}" sibTransId="{C69D0408-A45F-4E7A-8E16-1F5A3E00DBD4}"/>
    <dgm:cxn modelId="{3B43654E-D033-4A3D-8B94-929CA060CA30}" srcId="{A78E0E5C-E5ED-4A7A-8738-1061D198722C}" destId="{FBDB75C6-89C8-4A5B-8638-7175930B2CED}" srcOrd="3" destOrd="0" parTransId="{0D735692-F8C7-44E9-BCD5-59BFDB545C72}" sibTransId="{BBAD3AA2-F7F3-4EC4-A5FF-3AF1327A9930}"/>
    <dgm:cxn modelId="{28687949-18BB-4FD3-AAB7-FDCE43D646CA}" srcId="{A78E0E5C-E5ED-4A7A-8738-1061D198722C}" destId="{ABFAC30A-F6DC-4200-9CEB-F01FADB68D8F}" srcOrd="1" destOrd="0" parTransId="{C335D619-276C-474E-8CD6-64696CDE0B3E}" sibTransId="{98050B21-0B6C-45A2-9C39-6551C26D5AA3}"/>
    <dgm:cxn modelId="{A1C66B7D-D7AA-43E9-9E8E-3C7029E3FFF1}" type="presOf" srcId="{FBDB75C6-89C8-4A5B-8638-7175930B2CED}" destId="{D21574F1-1847-4CEE-A756-F97205D9F64C}" srcOrd="0" destOrd="0" presId="urn:microsoft.com/office/officeart/2008/layout/LinedList"/>
    <dgm:cxn modelId="{B4780256-3F42-4B66-B4CF-DF8ED9D3FDEE}" type="presOf" srcId="{14427F99-CA2C-4B0F-A22A-505AA56C0F91}" destId="{D180DEF1-8F0F-4006-9C2E-F1645B78B6C4}" srcOrd="0" destOrd="0" presId="urn:microsoft.com/office/officeart/2008/layout/LinedList"/>
    <dgm:cxn modelId="{3D8BFE99-3E82-4B43-8A45-DB8D5EA6717B}" type="presOf" srcId="{ABFAC30A-F6DC-4200-9CEB-F01FADB68D8F}" destId="{44D78E75-8921-47FB-8D9C-39AF9D92C057}" srcOrd="0" destOrd="0" presId="urn:microsoft.com/office/officeart/2008/layout/LinedList"/>
    <dgm:cxn modelId="{CBC059D0-5D4F-477D-A97F-935A5834F45F}" srcId="{A78E0E5C-E5ED-4A7A-8738-1061D198722C}" destId="{4D831988-F628-411C-8064-1A40C90E1FE5}" srcOrd="4" destOrd="0" parTransId="{55EF58C9-3535-4ACB-BEDB-6CF7C2A46819}" sibTransId="{9C2D41D9-5E9E-48E8-A7B1-DC5BBC8DF944}"/>
    <dgm:cxn modelId="{B38B93BD-8829-439F-8D4B-D6BDCCC33407}" type="presOf" srcId="{2FB96917-F113-4EED-A809-D1F7ED0E4B09}" destId="{4CA75DD7-9AD4-4827-A9A3-1BF55EF4870A}" srcOrd="0" destOrd="0" presId="urn:microsoft.com/office/officeart/2008/layout/LinedList"/>
    <dgm:cxn modelId="{47599D51-CBFC-4471-ACE5-B8DA5402CED2}" type="presOf" srcId="{4D831988-F628-411C-8064-1A40C90E1FE5}" destId="{E2D35ACE-DB82-4368-B8FF-E4A5C3AADAAA}" srcOrd="0" destOrd="0" presId="urn:microsoft.com/office/officeart/2008/layout/LinedList"/>
    <dgm:cxn modelId="{584E06F1-6ED3-4FA8-9E19-D66F66F12991}" type="presParOf" srcId="{D180DEF1-8F0F-4006-9C2E-F1645B78B6C4}" destId="{FB0F9FF5-01CB-4F10-BE3D-089A61C46AA9}" srcOrd="0" destOrd="0" presId="urn:microsoft.com/office/officeart/2008/layout/LinedList"/>
    <dgm:cxn modelId="{53BC787A-52E7-454D-8688-9AADA6BA0710}" type="presParOf" srcId="{D180DEF1-8F0F-4006-9C2E-F1645B78B6C4}" destId="{A6F34DB2-E5E0-476D-BE7B-AFF57C559DDA}" srcOrd="1" destOrd="0" presId="urn:microsoft.com/office/officeart/2008/layout/LinedList"/>
    <dgm:cxn modelId="{3E338DC4-C91C-4495-AA48-5AB965339596}" type="presParOf" srcId="{A6F34DB2-E5E0-476D-BE7B-AFF57C559DDA}" destId="{DFF07DB8-195B-43BB-97C3-45EE3595762C}" srcOrd="0" destOrd="0" presId="urn:microsoft.com/office/officeart/2008/layout/LinedList"/>
    <dgm:cxn modelId="{EF6D890A-CF5B-4443-8F73-7D81390E6548}" type="presParOf" srcId="{A6F34DB2-E5E0-476D-BE7B-AFF57C559DDA}" destId="{28D5414D-2A6D-4D0D-AE0A-A713CDB66DF6}" srcOrd="1" destOrd="0" presId="urn:microsoft.com/office/officeart/2008/layout/LinedList"/>
    <dgm:cxn modelId="{D55E8CAA-3AD6-4061-A9D5-5015A4EEC15B}" type="presParOf" srcId="{28D5414D-2A6D-4D0D-AE0A-A713CDB66DF6}" destId="{F41BAD7F-A831-4E80-80AB-FE0FCDA47199}" srcOrd="0" destOrd="0" presId="urn:microsoft.com/office/officeart/2008/layout/LinedList"/>
    <dgm:cxn modelId="{85A2D073-3350-4258-8427-B1BB443B2093}" type="presParOf" srcId="{28D5414D-2A6D-4D0D-AE0A-A713CDB66DF6}" destId="{0D331DC5-2C12-45A6-82A9-4D5609ACBB81}" srcOrd="1" destOrd="0" presId="urn:microsoft.com/office/officeart/2008/layout/LinedList"/>
    <dgm:cxn modelId="{844F7154-24DB-4764-BBF7-8659E226F29E}" type="presParOf" srcId="{0D331DC5-2C12-45A6-82A9-4D5609ACBB81}" destId="{E823E994-69B3-47F4-A79C-C7CBCA15EFB2}" srcOrd="0" destOrd="0" presId="urn:microsoft.com/office/officeart/2008/layout/LinedList"/>
    <dgm:cxn modelId="{3B4BB41C-8152-4915-9549-DB644DE16869}" type="presParOf" srcId="{0D331DC5-2C12-45A6-82A9-4D5609ACBB81}" destId="{4CA75DD7-9AD4-4827-A9A3-1BF55EF4870A}" srcOrd="1" destOrd="0" presId="urn:microsoft.com/office/officeart/2008/layout/LinedList"/>
    <dgm:cxn modelId="{A271098A-A87F-4529-AB4F-61AAAA2E7AD3}" type="presParOf" srcId="{0D331DC5-2C12-45A6-82A9-4D5609ACBB81}" destId="{20603F0C-89AE-406E-AF4E-897EC5FF3E6A}" srcOrd="2" destOrd="0" presId="urn:microsoft.com/office/officeart/2008/layout/LinedList"/>
    <dgm:cxn modelId="{E2762B10-2518-4158-B45D-6B9B7A87EF0F}" type="presParOf" srcId="{28D5414D-2A6D-4D0D-AE0A-A713CDB66DF6}" destId="{CFEAFFD2-78FC-4F5D-AAA1-04FDD6FD25CE}" srcOrd="2" destOrd="0" presId="urn:microsoft.com/office/officeart/2008/layout/LinedList"/>
    <dgm:cxn modelId="{5A637F2B-5B78-4D1E-9D00-416F0CD6BD5F}" type="presParOf" srcId="{28D5414D-2A6D-4D0D-AE0A-A713CDB66DF6}" destId="{8B77CE66-0FE3-4ADD-85FE-D249350B5A93}" srcOrd="3" destOrd="0" presId="urn:microsoft.com/office/officeart/2008/layout/LinedList"/>
    <dgm:cxn modelId="{75729482-009C-44E9-AA4C-6BB6DF0E14A9}" type="presParOf" srcId="{28D5414D-2A6D-4D0D-AE0A-A713CDB66DF6}" destId="{9A5AB90D-EBB3-4490-A8F7-D6399418A41E}" srcOrd="4" destOrd="0" presId="urn:microsoft.com/office/officeart/2008/layout/LinedList"/>
    <dgm:cxn modelId="{80291C59-041D-45BE-90D7-59DC06CB285D}" type="presParOf" srcId="{9A5AB90D-EBB3-4490-A8F7-D6399418A41E}" destId="{7786EDB5-F868-4A90-A486-98F0FEBD2D4A}" srcOrd="0" destOrd="0" presId="urn:microsoft.com/office/officeart/2008/layout/LinedList"/>
    <dgm:cxn modelId="{0D4E37EA-A0CC-49D5-BDEC-EB1679924D71}" type="presParOf" srcId="{9A5AB90D-EBB3-4490-A8F7-D6399418A41E}" destId="{44D78E75-8921-47FB-8D9C-39AF9D92C057}" srcOrd="1" destOrd="0" presId="urn:microsoft.com/office/officeart/2008/layout/LinedList"/>
    <dgm:cxn modelId="{A1A9B892-8C63-4B24-947F-C3C7C58C6B70}" type="presParOf" srcId="{9A5AB90D-EBB3-4490-A8F7-D6399418A41E}" destId="{D416E2F3-E8E3-4060-A90D-C369390D7980}" srcOrd="2" destOrd="0" presId="urn:microsoft.com/office/officeart/2008/layout/LinedList"/>
    <dgm:cxn modelId="{C12EF453-3899-4556-9960-21EE7BE4B382}" type="presParOf" srcId="{28D5414D-2A6D-4D0D-AE0A-A713CDB66DF6}" destId="{8F3488B1-D6A9-4ED7-B873-639AA6C3334A}" srcOrd="5" destOrd="0" presId="urn:microsoft.com/office/officeart/2008/layout/LinedList"/>
    <dgm:cxn modelId="{9E084BC9-E4AB-45B3-BC65-93666E2DF561}" type="presParOf" srcId="{28D5414D-2A6D-4D0D-AE0A-A713CDB66DF6}" destId="{D13FBDBA-32F5-4270-9702-3E9825A53775}" srcOrd="6" destOrd="0" presId="urn:microsoft.com/office/officeart/2008/layout/LinedList"/>
    <dgm:cxn modelId="{2E617161-F385-4AF4-9A3B-25C7A626EDFF}" type="presParOf" srcId="{28D5414D-2A6D-4D0D-AE0A-A713CDB66DF6}" destId="{B65AF12E-34AB-46DC-9CA8-E4D16403D571}" srcOrd="7" destOrd="0" presId="urn:microsoft.com/office/officeart/2008/layout/LinedList"/>
    <dgm:cxn modelId="{701D3D11-AAAF-4685-A04C-25C1DA1F7D04}" type="presParOf" srcId="{B65AF12E-34AB-46DC-9CA8-E4D16403D571}" destId="{D6A4AB2E-FA5E-43E7-AAF4-3013FD8E7DB8}" srcOrd="0" destOrd="0" presId="urn:microsoft.com/office/officeart/2008/layout/LinedList"/>
    <dgm:cxn modelId="{11002697-C164-46C0-93ED-23451952F62B}" type="presParOf" srcId="{B65AF12E-34AB-46DC-9CA8-E4D16403D571}" destId="{A71534E8-CE7A-4A06-9F79-935E61104441}" srcOrd="1" destOrd="0" presId="urn:microsoft.com/office/officeart/2008/layout/LinedList"/>
    <dgm:cxn modelId="{3AB1C681-41DB-4ECD-AE57-FF61B007D32C}" type="presParOf" srcId="{B65AF12E-34AB-46DC-9CA8-E4D16403D571}" destId="{9A4AAA4D-EFC1-483C-A2E4-8FE80C25449A}" srcOrd="2" destOrd="0" presId="urn:microsoft.com/office/officeart/2008/layout/LinedList"/>
    <dgm:cxn modelId="{F0C8EF21-3CCE-4C14-8778-E12899B178E4}" type="presParOf" srcId="{28D5414D-2A6D-4D0D-AE0A-A713CDB66DF6}" destId="{E371829B-D288-4453-9855-E2815BB764A7}" srcOrd="8" destOrd="0" presId="urn:microsoft.com/office/officeart/2008/layout/LinedList"/>
    <dgm:cxn modelId="{BC753CF8-0814-485B-918C-A79F8D6629C8}" type="presParOf" srcId="{28D5414D-2A6D-4D0D-AE0A-A713CDB66DF6}" destId="{7D3B64EE-B25E-495E-84D2-94C27D59CBFB}" srcOrd="9" destOrd="0" presId="urn:microsoft.com/office/officeart/2008/layout/LinedList"/>
    <dgm:cxn modelId="{DE3EC449-B05F-4455-9B7E-7CD5BD5B91E5}" type="presParOf" srcId="{28D5414D-2A6D-4D0D-AE0A-A713CDB66DF6}" destId="{3C4C4394-22CE-4AC9-AD67-BE1860FC491D}" srcOrd="10" destOrd="0" presId="urn:microsoft.com/office/officeart/2008/layout/LinedList"/>
    <dgm:cxn modelId="{DB3B647F-86B5-4E6F-8F66-3A2189A0887F}" type="presParOf" srcId="{3C4C4394-22CE-4AC9-AD67-BE1860FC491D}" destId="{EE475657-B9C7-4482-9F95-9ED8761B100D}" srcOrd="0" destOrd="0" presId="urn:microsoft.com/office/officeart/2008/layout/LinedList"/>
    <dgm:cxn modelId="{27117608-43B6-4AB2-9999-8EC9DA0EBB7F}" type="presParOf" srcId="{3C4C4394-22CE-4AC9-AD67-BE1860FC491D}" destId="{D21574F1-1847-4CEE-A756-F97205D9F64C}" srcOrd="1" destOrd="0" presId="urn:microsoft.com/office/officeart/2008/layout/LinedList"/>
    <dgm:cxn modelId="{BA4620FE-25ED-4C90-8B28-A6920E8F24C0}" type="presParOf" srcId="{3C4C4394-22CE-4AC9-AD67-BE1860FC491D}" destId="{01C285B7-064D-4009-B190-5D5AF2C15394}" srcOrd="2" destOrd="0" presId="urn:microsoft.com/office/officeart/2008/layout/LinedList"/>
    <dgm:cxn modelId="{0D5F2F29-48F6-4D31-81E1-70AD91B73C40}" type="presParOf" srcId="{28D5414D-2A6D-4D0D-AE0A-A713CDB66DF6}" destId="{1FE7FAC8-7600-4044-98DF-F8B3C138B7D8}" srcOrd="11" destOrd="0" presId="urn:microsoft.com/office/officeart/2008/layout/LinedList"/>
    <dgm:cxn modelId="{04547D66-C9E0-4CC3-9624-2AD2A9FB1C4A}" type="presParOf" srcId="{28D5414D-2A6D-4D0D-AE0A-A713CDB66DF6}" destId="{FE90B45D-C421-4C54-8A99-3CBCCB9F4D43}" srcOrd="12" destOrd="0" presId="urn:microsoft.com/office/officeart/2008/layout/LinedList"/>
    <dgm:cxn modelId="{FB5ED870-E831-49A3-ACD8-4F8146CAF3B7}" type="presParOf" srcId="{28D5414D-2A6D-4D0D-AE0A-A713CDB66DF6}" destId="{3C943EDF-EC3A-4CBF-8276-0317A67D9E31}" srcOrd="13" destOrd="0" presId="urn:microsoft.com/office/officeart/2008/layout/LinedList"/>
    <dgm:cxn modelId="{0513D7A2-7685-42AF-BB26-7536CF239510}" type="presParOf" srcId="{3C943EDF-EC3A-4CBF-8276-0317A67D9E31}" destId="{A0352721-D1B2-46C6-A417-BB834E3CCD91}" srcOrd="0" destOrd="0" presId="urn:microsoft.com/office/officeart/2008/layout/LinedList"/>
    <dgm:cxn modelId="{E4CF34F9-D4B6-48B0-850F-10DA1E0C8FFD}" type="presParOf" srcId="{3C943EDF-EC3A-4CBF-8276-0317A67D9E31}" destId="{E2D35ACE-DB82-4368-B8FF-E4A5C3AADAAA}" srcOrd="1" destOrd="0" presId="urn:microsoft.com/office/officeart/2008/layout/LinedList"/>
    <dgm:cxn modelId="{96E2BC52-9E7F-4EA3-B9E6-5833B354A5B1}" type="presParOf" srcId="{3C943EDF-EC3A-4CBF-8276-0317A67D9E31}" destId="{6B4B6FD1-AD46-46A6-8D70-93AE446AD1D3}" srcOrd="2" destOrd="0" presId="urn:microsoft.com/office/officeart/2008/layout/LinedList"/>
    <dgm:cxn modelId="{73D04355-50FD-42E8-967C-D2B7DBBD1686}" type="presParOf" srcId="{28D5414D-2A6D-4D0D-AE0A-A713CDB66DF6}" destId="{2F1CF1F5-A64F-44D7-8EE4-581E078F5C56}" srcOrd="14" destOrd="0" presId="urn:microsoft.com/office/officeart/2008/layout/LinedList"/>
    <dgm:cxn modelId="{2A7CCF23-0F05-4868-83F3-3FBEE320B9B1}" type="presParOf" srcId="{28D5414D-2A6D-4D0D-AE0A-A713CDB66DF6}" destId="{10E707C2-46B5-41BE-9438-12F16697CEEF}" srcOrd="15" destOrd="0" presId="urn:microsoft.com/office/officeart/2008/layout/LinedList"/>
  </dgm:cxnLst>
  <dgm:bg>
    <a:solidFill>
      <a:schemeClr val="accent2">
        <a:lumMod val="20000"/>
        <a:lumOff val="80000"/>
      </a:schemeClr>
    </a:solidFill>
    <a:effectLst>
      <a:softEdge rad="317500"/>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427F99-CA2C-4B0F-A22A-505AA56C0F91}" type="doc">
      <dgm:prSet loTypeId="urn:microsoft.com/office/officeart/2008/layout/LinedList" loCatId="hierarchy" qsTypeId="urn:microsoft.com/office/officeart/2005/8/quickstyle/3d2" qsCatId="3D" csTypeId="urn:microsoft.com/office/officeart/2005/8/colors/accent2_3" csCatId="accent2" phldr="1"/>
      <dgm:spPr/>
      <dgm:t>
        <a:bodyPr/>
        <a:lstStyle/>
        <a:p>
          <a:endParaRPr lang="tr-TR"/>
        </a:p>
      </dgm:t>
    </dgm:pt>
    <dgm:pt modelId="{A78E0E5C-E5ED-4A7A-8738-1061D198722C}">
      <dgm:prSet phldrT="[Metin]" custT="1"/>
      <dgm:spPr/>
      <dgm:t>
        <a:bodyPr/>
        <a:lstStyle/>
        <a:p>
          <a:r>
            <a:rPr lang="tr-TR" sz="3200" b="1" dirty="0" smtClean="0">
              <a:latin typeface="Garamond" panose="02020404030301010803" pitchFamily="18" charset="0"/>
            </a:rPr>
            <a:t>Cinsel Şiddet</a:t>
          </a:r>
          <a:endParaRPr lang="tr-TR" sz="3200" dirty="0">
            <a:latin typeface="Garamond" panose="02020404030301010803" pitchFamily="18" charset="0"/>
          </a:endParaRPr>
        </a:p>
      </dgm:t>
    </dgm:pt>
    <dgm:pt modelId="{D98EC415-B54D-4B59-A65B-3DCE7734DE1A}" type="parTrans" cxnId="{43AEB25C-6415-4098-8B17-679828E96A81}">
      <dgm:prSet/>
      <dgm:spPr/>
      <dgm:t>
        <a:bodyPr/>
        <a:lstStyle/>
        <a:p>
          <a:endParaRPr lang="tr-TR">
            <a:latin typeface="Garamond" panose="02020404030301010803" pitchFamily="18" charset="0"/>
          </a:endParaRPr>
        </a:p>
      </dgm:t>
    </dgm:pt>
    <dgm:pt modelId="{235DD7E8-4DFE-4CAB-80E8-7B92CD6B0933}" type="sibTrans" cxnId="{43AEB25C-6415-4098-8B17-679828E96A81}">
      <dgm:prSet/>
      <dgm:spPr/>
      <dgm:t>
        <a:bodyPr/>
        <a:lstStyle/>
        <a:p>
          <a:endParaRPr lang="tr-TR">
            <a:latin typeface="Garamond" panose="02020404030301010803" pitchFamily="18" charset="0"/>
          </a:endParaRPr>
        </a:p>
      </dgm:t>
    </dgm:pt>
    <dgm:pt modelId="{594080CD-6792-4B11-BDE5-9E1ED44E81C6}">
      <dgm:prSet phldrT="[Metin]" custT="1"/>
      <dgm:spPr/>
      <dgm:t>
        <a:bodyPr lIns="115200" anchor="ctr"/>
        <a:lstStyle/>
        <a:p>
          <a:pPr algn="just"/>
          <a:r>
            <a:rPr lang="tr-TR" sz="2800" dirty="0" smtClean="0">
              <a:solidFill>
                <a:schemeClr val="tx1"/>
              </a:solidFill>
              <a:latin typeface="Garamond" panose="02020404030301010803" pitchFamily="18" charset="0"/>
              <a:cs typeface="Times New Roman"/>
            </a:rPr>
            <a:t>Sözle, elle sarkıntılık, </a:t>
          </a:r>
          <a:endParaRPr lang="tr-TR" sz="2800" b="1" dirty="0">
            <a:latin typeface="Garamond" panose="02020404030301010803" pitchFamily="18" charset="0"/>
          </a:endParaRPr>
        </a:p>
      </dgm:t>
    </dgm:pt>
    <dgm:pt modelId="{07C1D45F-D3E4-409A-B885-9298462B400A}" type="sibTrans" cxnId="{E799E192-2ABC-4C63-893E-702B5E9D460E}">
      <dgm:prSet/>
      <dgm:spPr/>
      <dgm:t>
        <a:bodyPr/>
        <a:lstStyle/>
        <a:p>
          <a:endParaRPr lang="tr-TR">
            <a:latin typeface="Garamond" panose="02020404030301010803" pitchFamily="18" charset="0"/>
          </a:endParaRPr>
        </a:p>
      </dgm:t>
    </dgm:pt>
    <dgm:pt modelId="{15DD46F9-CC08-402E-A2B7-6025A55A627B}" type="parTrans" cxnId="{E799E192-2ABC-4C63-893E-702B5E9D460E}">
      <dgm:prSet/>
      <dgm:spPr/>
      <dgm:t>
        <a:bodyPr/>
        <a:lstStyle/>
        <a:p>
          <a:endParaRPr lang="tr-TR">
            <a:latin typeface="Garamond" panose="02020404030301010803" pitchFamily="18" charset="0"/>
          </a:endParaRPr>
        </a:p>
      </dgm:t>
    </dgm:pt>
    <dgm:pt modelId="{2FB96917-F113-4EED-A809-D1F7ED0E4B09}">
      <dgm:prSet phldrT="[Metin]" custT="1"/>
      <dgm:spPr/>
      <dgm:t>
        <a:bodyPr lIns="115200" anchor="ctr"/>
        <a:lstStyle/>
        <a:p>
          <a:pPr algn="just"/>
          <a:r>
            <a:rPr lang="tr-TR" sz="2800" dirty="0" smtClean="0">
              <a:solidFill>
                <a:schemeClr val="tx1"/>
              </a:solidFill>
              <a:latin typeface="Garamond" panose="02020404030301010803" pitchFamily="18" charset="0"/>
              <a:cs typeface="Times New Roman"/>
            </a:rPr>
            <a:t>Dijital ortamda cinsel içerikli mesaj gönderme, </a:t>
          </a:r>
          <a:endParaRPr lang="tr-TR" sz="2800" b="1" dirty="0">
            <a:latin typeface="Garamond" panose="02020404030301010803" pitchFamily="18" charset="0"/>
          </a:endParaRPr>
        </a:p>
      </dgm:t>
    </dgm:pt>
    <dgm:pt modelId="{BAF66FE0-2E5F-44CD-AC38-8CA70953CE04}" type="parTrans" cxnId="{B065D0A0-F301-49F2-96B1-62FA6105E4B6}">
      <dgm:prSet/>
      <dgm:spPr/>
      <dgm:t>
        <a:bodyPr/>
        <a:lstStyle/>
        <a:p>
          <a:endParaRPr lang="tr-TR"/>
        </a:p>
      </dgm:t>
    </dgm:pt>
    <dgm:pt modelId="{C69D0408-A45F-4E7A-8E16-1F5A3E00DBD4}" type="sibTrans" cxnId="{B065D0A0-F301-49F2-96B1-62FA6105E4B6}">
      <dgm:prSet/>
      <dgm:spPr/>
      <dgm:t>
        <a:bodyPr/>
        <a:lstStyle/>
        <a:p>
          <a:endParaRPr lang="tr-TR"/>
        </a:p>
      </dgm:t>
    </dgm:pt>
    <dgm:pt modelId="{F3E95079-A5C7-4980-ACD9-D83E32BAE168}">
      <dgm:prSet phldrT="[Metin]" custT="1"/>
      <dgm:spPr/>
      <dgm:t>
        <a:bodyPr lIns="115200" anchor="ctr"/>
        <a:lstStyle/>
        <a:p>
          <a:pPr algn="just"/>
          <a:r>
            <a:rPr lang="tr-TR" sz="2800" dirty="0" smtClean="0">
              <a:solidFill>
                <a:schemeClr val="tx1"/>
              </a:solidFill>
              <a:latin typeface="Garamond" panose="02020404030301010803" pitchFamily="18" charset="0"/>
              <a:cs typeface="Times New Roman"/>
            </a:rPr>
            <a:t>Kadın ticareti,</a:t>
          </a:r>
          <a:endParaRPr lang="tr-TR" sz="2800" b="1" dirty="0">
            <a:latin typeface="Garamond" panose="02020404030301010803" pitchFamily="18" charset="0"/>
          </a:endParaRPr>
        </a:p>
      </dgm:t>
    </dgm:pt>
    <dgm:pt modelId="{2178143F-45E8-4B68-B914-8531415D0883}" type="parTrans" cxnId="{4F0D3271-040F-40EA-8D63-1E55EB474853}">
      <dgm:prSet/>
      <dgm:spPr/>
      <dgm:t>
        <a:bodyPr/>
        <a:lstStyle/>
        <a:p>
          <a:endParaRPr lang="tr-TR"/>
        </a:p>
      </dgm:t>
    </dgm:pt>
    <dgm:pt modelId="{0CAF2899-E7A7-4022-9921-CA2C7A011634}" type="sibTrans" cxnId="{4F0D3271-040F-40EA-8D63-1E55EB474853}">
      <dgm:prSet/>
      <dgm:spPr/>
      <dgm:t>
        <a:bodyPr/>
        <a:lstStyle/>
        <a:p>
          <a:endParaRPr lang="tr-TR"/>
        </a:p>
      </dgm:t>
    </dgm:pt>
    <dgm:pt modelId="{CE27A020-F271-48DA-92FF-8A9CDC935B8C}">
      <dgm:prSet phldrT="[Metin]" custT="1"/>
      <dgm:spPr/>
      <dgm:t>
        <a:bodyPr lIns="115200" anchor="ctr"/>
        <a:lstStyle/>
        <a:p>
          <a:pPr algn="just"/>
          <a:r>
            <a:rPr lang="tr-TR" sz="2800" dirty="0" smtClean="0">
              <a:solidFill>
                <a:schemeClr val="tx1"/>
              </a:solidFill>
              <a:latin typeface="Garamond" panose="02020404030301010803" pitchFamily="18" charset="0"/>
              <a:cs typeface="Times New Roman"/>
            </a:rPr>
            <a:t>Erken yaşta, zorla evlendirme</a:t>
          </a:r>
          <a:endParaRPr lang="tr-TR" sz="2800" b="1" dirty="0">
            <a:latin typeface="Garamond" panose="02020404030301010803" pitchFamily="18" charset="0"/>
          </a:endParaRPr>
        </a:p>
      </dgm:t>
    </dgm:pt>
    <dgm:pt modelId="{5E6320F4-89CC-49DC-8A40-9859C7A2A119}" type="parTrans" cxnId="{5670D17A-D2EA-4C29-9AE8-42509732A10B}">
      <dgm:prSet/>
      <dgm:spPr/>
      <dgm:t>
        <a:bodyPr/>
        <a:lstStyle/>
        <a:p>
          <a:endParaRPr lang="tr-TR"/>
        </a:p>
      </dgm:t>
    </dgm:pt>
    <dgm:pt modelId="{90BCC477-DCD4-48F2-9475-0C6F67BB91C7}" type="sibTrans" cxnId="{5670D17A-D2EA-4C29-9AE8-42509732A10B}">
      <dgm:prSet/>
      <dgm:spPr/>
      <dgm:t>
        <a:bodyPr/>
        <a:lstStyle/>
        <a:p>
          <a:endParaRPr lang="tr-TR"/>
        </a:p>
      </dgm:t>
    </dgm:pt>
    <dgm:pt modelId="{F2925797-7488-48A7-B06D-75DE6B45806E}">
      <dgm:prSet phldrT="[Metin]" custT="1"/>
      <dgm:spPr/>
      <dgm:t>
        <a:bodyPr lIns="115200" anchor="ctr"/>
        <a:lstStyle/>
        <a:p>
          <a:pPr algn="just"/>
          <a:r>
            <a:rPr lang="tr-TR" sz="2800" dirty="0" smtClean="0">
              <a:solidFill>
                <a:schemeClr val="tx1"/>
              </a:solidFill>
              <a:latin typeface="Garamond" panose="02020404030301010803" pitchFamily="18" charset="0"/>
              <a:cs typeface="Times New Roman"/>
            </a:rPr>
            <a:t>Cinsel saldırı, istismar</a:t>
          </a:r>
          <a:endParaRPr lang="tr-TR" sz="2800" b="1" dirty="0">
            <a:latin typeface="Garamond" panose="02020404030301010803" pitchFamily="18" charset="0"/>
          </a:endParaRPr>
        </a:p>
      </dgm:t>
    </dgm:pt>
    <dgm:pt modelId="{11DF0C25-3ED9-4361-BAA5-30A6F13DE4E2}" type="parTrans" cxnId="{1842A0E5-27F0-4838-AF68-5146C3A04777}">
      <dgm:prSet/>
      <dgm:spPr/>
      <dgm:t>
        <a:bodyPr/>
        <a:lstStyle/>
        <a:p>
          <a:endParaRPr lang="tr-TR"/>
        </a:p>
      </dgm:t>
    </dgm:pt>
    <dgm:pt modelId="{E8790846-D93C-490F-9703-B770EE9EB69F}" type="sibTrans" cxnId="{1842A0E5-27F0-4838-AF68-5146C3A04777}">
      <dgm:prSet/>
      <dgm:spPr/>
      <dgm:t>
        <a:bodyPr/>
        <a:lstStyle/>
        <a:p>
          <a:endParaRPr lang="tr-TR"/>
        </a:p>
      </dgm:t>
    </dgm:pt>
    <dgm:pt modelId="{9175BA04-98F6-490E-B3DB-127A8D57E663}">
      <dgm:prSet phldrT="[Metin]" custT="1"/>
      <dgm:spPr/>
      <dgm:t>
        <a:bodyPr lIns="115200" anchor="ctr"/>
        <a:lstStyle/>
        <a:p>
          <a:pPr algn="just"/>
          <a:r>
            <a:rPr lang="tr-TR" sz="2800" dirty="0" smtClean="0">
              <a:solidFill>
                <a:schemeClr val="tx1"/>
              </a:solidFill>
              <a:latin typeface="Garamond" panose="02020404030301010803" pitchFamily="18" charset="0"/>
              <a:cs typeface="Times New Roman"/>
            </a:rPr>
            <a:t>Cinsel ilişkiye zorlama, fuhuşa zorlama, </a:t>
          </a:r>
          <a:endParaRPr lang="tr-TR" sz="2800" b="1" dirty="0">
            <a:latin typeface="Garamond" panose="02020404030301010803" pitchFamily="18" charset="0"/>
          </a:endParaRPr>
        </a:p>
      </dgm:t>
    </dgm:pt>
    <dgm:pt modelId="{2BD340A9-5BC2-40F0-9228-E354FC7E6FD0}" type="parTrans" cxnId="{632323C2-D5ED-40E3-801C-933C40141F90}">
      <dgm:prSet/>
      <dgm:spPr/>
      <dgm:t>
        <a:bodyPr/>
        <a:lstStyle/>
        <a:p>
          <a:endParaRPr lang="tr-TR"/>
        </a:p>
      </dgm:t>
    </dgm:pt>
    <dgm:pt modelId="{990C74EF-AEE2-4250-9ADF-AAA512FE7817}" type="sibTrans" cxnId="{632323C2-D5ED-40E3-801C-933C40141F90}">
      <dgm:prSet/>
      <dgm:spPr/>
      <dgm:t>
        <a:bodyPr/>
        <a:lstStyle/>
        <a:p>
          <a:endParaRPr lang="tr-TR"/>
        </a:p>
      </dgm:t>
    </dgm:pt>
    <dgm:pt modelId="{D180DEF1-8F0F-4006-9C2E-F1645B78B6C4}" type="pres">
      <dgm:prSet presAssocID="{14427F99-CA2C-4B0F-A22A-505AA56C0F91}" presName="vert0" presStyleCnt="0">
        <dgm:presLayoutVars>
          <dgm:dir/>
          <dgm:animOne val="branch"/>
          <dgm:animLvl val="lvl"/>
        </dgm:presLayoutVars>
      </dgm:prSet>
      <dgm:spPr/>
      <dgm:t>
        <a:bodyPr/>
        <a:lstStyle/>
        <a:p>
          <a:endParaRPr lang="tr-TR"/>
        </a:p>
      </dgm:t>
    </dgm:pt>
    <dgm:pt modelId="{FB0F9FF5-01CB-4F10-BE3D-089A61C46AA9}" type="pres">
      <dgm:prSet presAssocID="{A78E0E5C-E5ED-4A7A-8738-1061D198722C}" presName="thickLine" presStyleLbl="alignNode1" presStyleIdx="0" presStyleCnt="1"/>
      <dgm:spPr/>
      <dgm:t>
        <a:bodyPr/>
        <a:lstStyle/>
        <a:p>
          <a:endParaRPr lang="tr-TR"/>
        </a:p>
      </dgm:t>
    </dgm:pt>
    <dgm:pt modelId="{A6F34DB2-E5E0-476D-BE7B-AFF57C559DDA}" type="pres">
      <dgm:prSet presAssocID="{A78E0E5C-E5ED-4A7A-8738-1061D198722C}" presName="horz1" presStyleCnt="0"/>
      <dgm:spPr/>
      <dgm:t>
        <a:bodyPr/>
        <a:lstStyle/>
        <a:p>
          <a:endParaRPr lang="tr-TR"/>
        </a:p>
      </dgm:t>
    </dgm:pt>
    <dgm:pt modelId="{DFF07DB8-195B-43BB-97C3-45EE3595762C}" type="pres">
      <dgm:prSet presAssocID="{A78E0E5C-E5ED-4A7A-8738-1061D198722C}" presName="tx1" presStyleLbl="revTx" presStyleIdx="0" presStyleCnt="7"/>
      <dgm:spPr/>
      <dgm:t>
        <a:bodyPr/>
        <a:lstStyle/>
        <a:p>
          <a:endParaRPr lang="tr-TR"/>
        </a:p>
      </dgm:t>
    </dgm:pt>
    <dgm:pt modelId="{28D5414D-2A6D-4D0D-AE0A-A713CDB66DF6}" type="pres">
      <dgm:prSet presAssocID="{A78E0E5C-E5ED-4A7A-8738-1061D198722C}" presName="vert1" presStyleCnt="0"/>
      <dgm:spPr/>
      <dgm:t>
        <a:bodyPr/>
        <a:lstStyle/>
        <a:p>
          <a:endParaRPr lang="tr-TR"/>
        </a:p>
      </dgm:t>
    </dgm:pt>
    <dgm:pt modelId="{916DA3E8-DBE9-401E-8C90-EF02B1463B6C}" type="pres">
      <dgm:prSet presAssocID="{594080CD-6792-4B11-BDE5-9E1ED44E81C6}" presName="vertSpace2a" presStyleCnt="0"/>
      <dgm:spPr/>
      <dgm:t>
        <a:bodyPr/>
        <a:lstStyle/>
        <a:p>
          <a:endParaRPr lang="tr-TR"/>
        </a:p>
      </dgm:t>
    </dgm:pt>
    <dgm:pt modelId="{16B316B0-1CCD-4C0E-8F0B-B9C498B93571}" type="pres">
      <dgm:prSet presAssocID="{594080CD-6792-4B11-BDE5-9E1ED44E81C6}" presName="horz2" presStyleCnt="0"/>
      <dgm:spPr/>
      <dgm:t>
        <a:bodyPr/>
        <a:lstStyle/>
        <a:p>
          <a:endParaRPr lang="tr-TR"/>
        </a:p>
      </dgm:t>
    </dgm:pt>
    <dgm:pt modelId="{BE61E0C1-F0D8-4084-AC3E-E77D894DE465}" type="pres">
      <dgm:prSet presAssocID="{594080CD-6792-4B11-BDE5-9E1ED44E81C6}" presName="horzSpace2" presStyleCnt="0"/>
      <dgm:spPr/>
      <dgm:t>
        <a:bodyPr/>
        <a:lstStyle/>
        <a:p>
          <a:endParaRPr lang="tr-TR"/>
        </a:p>
      </dgm:t>
    </dgm:pt>
    <dgm:pt modelId="{557ABFB9-8F7C-404B-A30D-60FAEE32FF95}" type="pres">
      <dgm:prSet presAssocID="{594080CD-6792-4B11-BDE5-9E1ED44E81C6}" presName="tx2" presStyleLbl="revTx" presStyleIdx="1" presStyleCnt="7"/>
      <dgm:spPr/>
      <dgm:t>
        <a:bodyPr/>
        <a:lstStyle/>
        <a:p>
          <a:endParaRPr lang="tr-TR"/>
        </a:p>
      </dgm:t>
    </dgm:pt>
    <dgm:pt modelId="{F46294D8-276E-488F-97CD-728BABF24FBA}" type="pres">
      <dgm:prSet presAssocID="{594080CD-6792-4B11-BDE5-9E1ED44E81C6}" presName="vert2" presStyleCnt="0"/>
      <dgm:spPr/>
      <dgm:t>
        <a:bodyPr/>
        <a:lstStyle/>
        <a:p>
          <a:endParaRPr lang="tr-TR"/>
        </a:p>
      </dgm:t>
    </dgm:pt>
    <dgm:pt modelId="{DBF49DB7-5EA0-4A5C-B4B0-37C8218C23C9}" type="pres">
      <dgm:prSet presAssocID="{594080CD-6792-4B11-BDE5-9E1ED44E81C6}" presName="thinLine2b" presStyleLbl="callout" presStyleIdx="0" presStyleCnt="6"/>
      <dgm:spPr/>
      <dgm:t>
        <a:bodyPr/>
        <a:lstStyle/>
        <a:p>
          <a:endParaRPr lang="tr-TR"/>
        </a:p>
      </dgm:t>
    </dgm:pt>
    <dgm:pt modelId="{F96541C4-BDE9-47A6-912A-FAD108003F6B}" type="pres">
      <dgm:prSet presAssocID="{594080CD-6792-4B11-BDE5-9E1ED44E81C6}" presName="vertSpace2b" presStyleCnt="0"/>
      <dgm:spPr/>
      <dgm:t>
        <a:bodyPr/>
        <a:lstStyle/>
        <a:p>
          <a:endParaRPr lang="tr-TR"/>
        </a:p>
      </dgm:t>
    </dgm:pt>
    <dgm:pt modelId="{0D331DC5-2C12-45A6-82A9-4D5609ACBB81}" type="pres">
      <dgm:prSet presAssocID="{2FB96917-F113-4EED-A809-D1F7ED0E4B09}" presName="horz2" presStyleCnt="0"/>
      <dgm:spPr/>
    </dgm:pt>
    <dgm:pt modelId="{E823E994-69B3-47F4-A79C-C7CBCA15EFB2}" type="pres">
      <dgm:prSet presAssocID="{2FB96917-F113-4EED-A809-D1F7ED0E4B09}" presName="horzSpace2" presStyleCnt="0"/>
      <dgm:spPr/>
    </dgm:pt>
    <dgm:pt modelId="{4CA75DD7-9AD4-4827-A9A3-1BF55EF4870A}" type="pres">
      <dgm:prSet presAssocID="{2FB96917-F113-4EED-A809-D1F7ED0E4B09}" presName="tx2" presStyleLbl="revTx" presStyleIdx="2" presStyleCnt="7"/>
      <dgm:spPr/>
      <dgm:t>
        <a:bodyPr/>
        <a:lstStyle/>
        <a:p>
          <a:endParaRPr lang="tr-TR"/>
        </a:p>
      </dgm:t>
    </dgm:pt>
    <dgm:pt modelId="{20603F0C-89AE-406E-AF4E-897EC5FF3E6A}" type="pres">
      <dgm:prSet presAssocID="{2FB96917-F113-4EED-A809-D1F7ED0E4B09}" presName="vert2" presStyleCnt="0"/>
      <dgm:spPr/>
    </dgm:pt>
    <dgm:pt modelId="{CFEAFFD2-78FC-4F5D-AAA1-04FDD6FD25CE}" type="pres">
      <dgm:prSet presAssocID="{2FB96917-F113-4EED-A809-D1F7ED0E4B09}" presName="thinLine2b" presStyleLbl="callout" presStyleIdx="1" presStyleCnt="6"/>
      <dgm:spPr/>
    </dgm:pt>
    <dgm:pt modelId="{8B77CE66-0FE3-4ADD-85FE-D249350B5A93}" type="pres">
      <dgm:prSet presAssocID="{2FB96917-F113-4EED-A809-D1F7ED0E4B09}" presName="vertSpace2b" presStyleCnt="0"/>
      <dgm:spPr/>
    </dgm:pt>
    <dgm:pt modelId="{9D520257-73B7-46CD-B535-CA07EDDBE75B}" type="pres">
      <dgm:prSet presAssocID="{F2925797-7488-48A7-B06D-75DE6B45806E}" presName="horz2" presStyleCnt="0"/>
      <dgm:spPr/>
    </dgm:pt>
    <dgm:pt modelId="{EED87B83-83D2-42D7-957D-9CB3826C338F}" type="pres">
      <dgm:prSet presAssocID="{F2925797-7488-48A7-B06D-75DE6B45806E}" presName="horzSpace2" presStyleCnt="0"/>
      <dgm:spPr/>
    </dgm:pt>
    <dgm:pt modelId="{1A9BB05E-13D4-4BF6-8B4D-221B4F1E6E03}" type="pres">
      <dgm:prSet presAssocID="{F2925797-7488-48A7-B06D-75DE6B45806E}" presName="tx2" presStyleLbl="revTx" presStyleIdx="3" presStyleCnt="7" custScaleX="82721"/>
      <dgm:spPr/>
      <dgm:t>
        <a:bodyPr/>
        <a:lstStyle/>
        <a:p>
          <a:endParaRPr lang="tr-TR"/>
        </a:p>
      </dgm:t>
    </dgm:pt>
    <dgm:pt modelId="{4B0AAC92-D897-4FF1-B8C7-9427B50F52B6}" type="pres">
      <dgm:prSet presAssocID="{F2925797-7488-48A7-B06D-75DE6B45806E}" presName="vert2" presStyleCnt="0"/>
      <dgm:spPr/>
    </dgm:pt>
    <dgm:pt modelId="{D866EB02-4133-4013-92A2-A2B82E20A524}" type="pres">
      <dgm:prSet presAssocID="{F2925797-7488-48A7-B06D-75DE6B45806E}" presName="thinLine2b" presStyleLbl="callout" presStyleIdx="2" presStyleCnt="6"/>
      <dgm:spPr/>
    </dgm:pt>
    <dgm:pt modelId="{2FEF40FE-F69A-4860-8B67-BAAF202B0910}" type="pres">
      <dgm:prSet presAssocID="{F2925797-7488-48A7-B06D-75DE6B45806E}" presName="vertSpace2b" presStyleCnt="0"/>
      <dgm:spPr/>
    </dgm:pt>
    <dgm:pt modelId="{6D612FE5-BBE7-4D7C-8CCF-5102B1852CC1}" type="pres">
      <dgm:prSet presAssocID="{9175BA04-98F6-490E-B3DB-127A8D57E663}" presName="horz2" presStyleCnt="0"/>
      <dgm:spPr/>
    </dgm:pt>
    <dgm:pt modelId="{777A079B-1034-4801-B992-F8F63E67F893}" type="pres">
      <dgm:prSet presAssocID="{9175BA04-98F6-490E-B3DB-127A8D57E663}" presName="horzSpace2" presStyleCnt="0"/>
      <dgm:spPr/>
    </dgm:pt>
    <dgm:pt modelId="{F605A0CF-8875-4700-B8E8-CA061247EB17}" type="pres">
      <dgm:prSet presAssocID="{9175BA04-98F6-490E-B3DB-127A8D57E663}" presName="tx2" presStyleLbl="revTx" presStyleIdx="4" presStyleCnt="7"/>
      <dgm:spPr/>
      <dgm:t>
        <a:bodyPr/>
        <a:lstStyle/>
        <a:p>
          <a:endParaRPr lang="tr-TR"/>
        </a:p>
      </dgm:t>
    </dgm:pt>
    <dgm:pt modelId="{60869EED-B174-4B1A-864B-B1EB09568B73}" type="pres">
      <dgm:prSet presAssocID="{9175BA04-98F6-490E-B3DB-127A8D57E663}" presName="vert2" presStyleCnt="0"/>
      <dgm:spPr/>
    </dgm:pt>
    <dgm:pt modelId="{14740F93-F071-42AE-9868-C66FCE8E662B}" type="pres">
      <dgm:prSet presAssocID="{9175BA04-98F6-490E-B3DB-127A8D57E663}" presName="thinLine2b" presStyleLbl="callout" presStyleIdx="3" presStyleCnt="6"/>
      <dgm:spPr/>
    </dgm:pt>
    <dgm:pt modelId="{166A2679-33D8-4AAF-962C-2D0DF4A72B3B}" type="pres">
      <dgm:prSet presAssocID="{9175BA04-98F6-490E-B3DB-127A8D57E663}" presName="vertSpace2b" presStyleCnt="0"/>
      <dgm:spPr/>
    </dgm:pt>
    <dgm:pt modelId="{E0F6B618-6F0F-46DF-AAC0-7073426106BE}" type="pres">
      <dgm:prSet presAssocID="{F3E95079-A5C7-4980-ACD9-D83E32BAE168}" presName="horz2" presStyleCnt="0"/>
      <dgm:spPr/>
    </dgm:pt>
    <dgm:pt modelId="{103FFA9C-0A9A-474A-AED9-27D56427006D}" type="pres">
      <dgm:prSet presAssocID="{F3E95079-A5C7-4980-ACD9-D83E32BAE168}" presName="horzSpace2" presStyleCnt="0"/>
      <dgm:spPr/>
    </dgm:pt>
    <dgm:pt modelId="{A1D376FF-DE9C-4C8F-A7DB-27E7E51EBC49}" type="pres">
      <dgm:prSet presAssocID="{F3E95079-A5C7-4980-ACD9-D83E32BAE168}" presName="tx2" presStyleLbl="revTx" presStyleIdx="5" presStyleCnt="7"/>
      <dgm:spPr/>
      <dgm:t>
        <a:bodyPr/>
        <a:lstStyle/>
        <a:p>
          <a:endParaRPr lang="tr-TR"/>
        </a:p>
      </dgm:t>
    </dgm:pt>
    <dgm:pt modelId="{51498FEE-7900-4552-8E57-8F8E5533E139}" type="pres">
      <dgm:prSet presAssocID="{F3E95079-A5C7-4980-ACD9-D83E32BAE168}" presName="vert2" presStyleCnt="0"/>
      <dgm:spPr/>
    </dgm:pt>
    <dgm:pt modelId="{02304E22-4560-4CA4-90B7-6A11AA33D261}" type="pres">
      <dgm:prSet presAssocID="{F3E95079-A5C7-4980-ACD9-D83E32BAE168}" presName="thinLine2b" presStyleLbl="callout" presStyleIdx="4" presStyleCnt="6"/>
      <dgm:spPr/>
    </dgm:pt>
    <dgm:pt modelId="{3C13034C-8C8D-4C43-90E9-2C0EA9A9E12E}" type="pres">
      <dgm:prSet presAssocID="{F3E95079-A5C7-4980-ACD9-D83E32BAE168}" presName="vertSpace2b" presStyleCnt="0"/>
      <dgm:spPr/>
    </dgm:pt>
    <dgm:pt modelId="{8615B500-CA8F-4F0E-AA47-C82E087A4603}" type="pres">
      <dgm:prSet presAssocID="{CE27A020-F271-48DA-92FF-8A9CDC935B8C}" presName="horz2" presStyleCnt="0"/>
      <dgm:spPr/>
    </dgm:pt>
    <dgm:pt modelId="{184D6E7A-B9F5-452F-A8E4-9D8260406E8D}" type="pres">
      <dgm:prSet presAssocID="{CE27A020-F271-48DA-92FF-8A9CDC935B8C}" presName="horzSpace2" presStyleCnt="0"/>
      <dgm:spPr/>
    </dgm:pt>
    <dgm:pt modelId="{E419C300-1AE6-4CB0-8020-B67E8D23861D}" type="pres">
      <dgm:prSet presAssocID="{CE27A020-F271-48DA-92FF-8A9CDC935B8C}" presName="tx2" presStyleLbl="revTx" presStyleIdx="6" presStyleCnt="7"/>
      <dgm:spPr/>
      <dgm:t>
        <a:bodyPr/>
        <a:lstStyle/>
        <a:p>
          <a:endParaRPr lang="tr-TR"/>
        </a:p>
      </dgm:t>
    </dgm:pt>
    <dgm:pt modelId="{918308A6-A3FC-49DD-BCE8-A8A673AF04FF}" type="pres">
      <dgm:prSet presAssocID="{CE27A020-F271-48DA-92FF-8A9CDC935B8C}" presName="vert2" presStyleCnt="0"/>
      <dgm:spPr/>
    </dgm:pt>
    <dgm:pt modelId="{273F366A-B279-4CB1-AFE2-8D1701D09C7E}" type="pres">
      <dgm:prSet presAssocID="{CE27A020-F271-48DA-92FF-8A9CDC935B8C}" presName="thinLine2b" presStyleLbl="callout" presStyleIdx="5" presStyleCnt="6"/>
      <dgm:spPr/>
    </dgm:pt>
    <dgm:pt modelId="{D0097A03-967E-4C35-B4DE-CCB00FED5181}" type="pres">
      <dgm:prSet presAssocID="{CE27A020-F271-48DA-92FF-8A9CDC935B8C}" presName="vertSpace2b" presStyleCnt="0"/>
      <dgm:spPr/>
    </dgm:pt>
  </dgm:ptLst>
  <dgm:cxnLst>
    <dgm:cxn modelId="{B4780256-3F42-4B66-B4CF-DF8ED9D3FDEE}" type="presOf" srcId="{14427F99-CA2C-4B0F-A22A-505AA56C0F91}" destId="{D180DEF1-8F0F-4006-9C2E-F1645B78B6C4}" srcOrd="0" destOrd="0" presId="urn:microsoft.com/office/officeart/2008/layout/LinedList"/>
    <dgm:cxn modelId="{E799E192-2ABC-4C63-893E-702B5E9D460E}" srcId="{A78E0E5C-E5ED-4A7A-8738-1061D198722C}" destId="{594080CD-6792-4B11-BDE5-9E1ED44E81C6}" srcOrd="0" destOrd="0" parTransId="{15DD46F9-CC08-402E-A2B7-6025A55A627B}" sibTransId="{07C1D45F-D3E4-409A-B885-9298462B400A}"/>
    <dgm:cxn modelId="{B38B93BD-8829-439F-8D4B-D6BDCCC33407}" type="presOf" srcId="{2FB96917-F113-4EED-A809-D1F7ED0E4B09}" destId="{4CA75DD7-9AD4-4827-A9A3-1BF55EF4870A}" srcOrd="0" destOrd="0" presId="urn:microsoft.com/office/officeart/2008/layout/LinedList"/>
    <dgm:cxn modelId="{C69B56B8-EB48-470B-9F8E-E00EADB6EDFD}" type="presOf" srcId="{9175BA04-98F6-490E-B3DB-127A8D57E663}" destId="{F605A0CF-8875-4700-B8E8-CA061247EB17}" srcOrd="0" destOrd="0" presId="urn:microsoft.com/office/officeart/2008/layout/LinedList"/>
    <dgm:cxn modelId="{43AEB25C-6415-4098-8B17-679828E96A81}" srcId="{14427F99-CA2C-4B0F-A22A-505AA56C0F91}" destId="{A78E0E5C-E5ED-4A7A-8738-1061D198722C}" srcOrd="0" destOrd="0" parTransId="{D98EC415-B54D-4B59-A65B-3DCE7734DE1A}" sibTransId="{235DD7E8-4DFE-4CAB-80E8-7B92CD6B0933}"/>
    <dgm:cxn modelId="{632323C2-D5ED-40E3-801C-933C40141F90}" srcId="{A78E0E5C-E5ED-4A7A-8738-1061D198722C}" destId="{9175BA04-98F6-490E-B3DB-127A8D57E663}" srcOrd="3" destOrd="0" parTransId="{2BD340A9-5BC2-40F0-9228-E354FC7E6FD0}" sibTransId="{990C74EF-AEE2-4250-9ADF-AAA512FE7817}"/>
    <dgm:cxn modelId="{65441D74-ACC1-49FE-81A4-98E8A6F6F354}" type="presOf" srcId="{F3E95079-A5C7-4980-ACD9-D83E32BAE168}" destId="{A1D376FF-DE9C-4C8F-A7DB-27E7E51EBC49}" srcOrd="0" destOrd="0" presId="urn:microsoft.com/office/officeart/2008/layout/LinedList"/>
    <dgm:cxn modelId="{5670D17A-D2EA-4C29-9AE8-42509732A10B}" srcId="{A78E0E5C-E5ED-4A7A-8738-1061D198722C}" destId="{CE27A020-F271-48DA-92FF-8A9CDC935B8C}" srcOrd="5" destOrd="0" parTransId="{5E6320F4-89CC-49DC-8A40-9859C7A2A119}" sibTransId="{90BCC477-DCD4-48F2-9475-0C6F67BB91C7}"/>
    <dgm:cxn modelId="{B065D0A0-F301-49F2-96B1-62FA6105E4B6}" srcId="{A78E0E5C-E5ED-4A7A-8738-1061D198722C}" destId="{2FB96917-F113-4EED-A809-D1F7ED0E4B09}" srcOrd="1" destOrd="0" parTransId="{BAF66FE0-2E5F-44CD-AC38-8CA70953CE04}" sibTransId="{C69D0408-A45F-4E7A-8E16-1F5A3E00DBD4}"/>
    <dgm:cxn modelId="{8FE1CD1D-97C6-422D-A389-FF7E746302C9}" type="presOf" srcId="{CE27A020-F271-48DA-92FF-8A9CDC935B8C}" destId="{E419C300-1AE6-4CB0-8020-B67E8D23861D}" srcOrd="0" destOrd="0" presId="urn:microsoft.com/office/officeart/2008/layout/LinedList"/>
    <dgm:cxn modelId="{672F5D38-FAEA-474E-9AD8-EF7DD5C66AEE}" type="presOf" srcId="{594080CD-6792-4B11-BDE5-9E1ED44E81C6}" destId="{557ABFB9-8F7C-404B-A30D-60FAEE32FF95}" srcOrd="0" destOrd="0" presId="urn:microsoft.com/office/officeart/2008/layout/LinedList"/>
    <dgm:cxn modelId="{91977071-FF5A-42BD-9B9B-929EDEE80D6D}" type="presOf" srcId="{A78E0E5C-E5ED-4A7A-8738-1061D198722C}" destId="{DFF07DB8-195B-43BB-97C3-45EE3595762C}" srcOrd="0" destOrd="0" presId="urn:microsoft.com/office/officeart/2008/layout/LinedList"/>
    <dgm:cxn modelId="{1842A0E5-27F0-4838-AF68-5146C3A04777}" srcId="{A78E0E5C-E5ED-4A7A-8738-1061D198722C}" destId="{F2925797-7488-48A7-B06D-75DE6B45806E}" srcOrd="2" destOrd="0" parTransId="{11DF0C25-3ED9-4361-BAA5-30A6F13DE4E2}" sibTransId="{E8790846-D93C-490F-9703-B770EE9EB69F}"/>
    <dgm:cxn modelId="{4F0D3271-040F-40EA-8D63-1E55EB474853}" srcId="{A78E0E5C-E5ED-4A7A-8738-1061D198722C}" destId="{F3E95079-A5C7-4980-ACD9-D83E32BAE168}" srcOrd="4" destOrd="0" parTransId="{2178143F-45E8-4B68-B914-8531415D0883}" sibTransId="{0CAF2899-E7A7-4022-9921-CA2C7A011634}"/>
    <dgm:cxn modelId="{511343B4-FC3A-4A06-9477-FBD7B5CF27AA}" type="presOf" srcId="{F2925797-7488-48A7-B06D-75DE6B45806E}" destId="{1A9BB05E-13D4-4BF6-8B4D-221B4F1E6E03}" srcOrd="0" destOrd="0" presId="urn:microsoft.com/office/officeart/2008/layout/LinedList"/>
    <dgm:cxn modelId="{584E06F1-6ED3-4FA8-9E19-D66F66F12991}" type="presParOf" srcId="{D180DEF1-8F0F-4006-9C2E-F1645B78B6C4}" destId="{FB0F9FF5-01CB-4F10-BE3D-089A61C46AA9}" srcOrd="0" destOrd="0" presId="urn:microsoft.com/office/officeart/2008/layout/LinedList"/>
    <dgm:cxn modelId="{53BC787A-52E7-454D-8688-9AADA6BA0710}" type="presParOf" srcId="{D180DEF1-8F0F-4006-9C2E-F1645B78B6C4}" destId="{A6F34DB2-E5E0-476D-BE7B-AFF57C559DDA}" srcOrd="1" destOrd="0" presId="urn:microsoft.com/office/officeart/2008/layout/LinedList"/>
    <dgm:cxn modelId="{3E338DC4-C91C-4495-AA48-5AB965339596}" type="presParOf" srcId="{A6F34DB2-E5E0-476D-BE7B-AFF57C559DDA}" destId="{DFF07DB8-195B-43BB-97C3-45EE3595762C}" srcOrd="0" destOrd="0" presId="urn:microsoft.com/office/officeart/2008/layout/LinedList"/>
    <dgm:cxn modelId="{EF6D890A-CF5B-4443-8F73-7D81390E6548}" type="presParOf" srcId="{A6F34DB2-E5E0-476D-BE7B-AFF57C559DDA}" destId="{28D5414D-2A6D-4D0D-AE0A-A713CDB66DF6}" srcOrd="1" destOrd="0" presId="urn:microsoft.com/office/officeart/2008/layout/LinedList"/>
    <dgm:cxn modelId="{455C276F-20E2-4E66-91AC-4427E022D7C9}" type="presParOf" srcId="{28D5414D-2A6D-4D0D-AE0A-A713CDB66DF6}" destId="{916DA3E8-DBE9-401E-8C90-EF02B1463B6C}" srcOrd="0" destOrd="0" presId="urn:microsoft.com/office/officeart/2008/layout/LinedList"/>
    <dgm:cxn modelId="{5597F724-76F6-4BB2-80D7-F51385BBE6F2}" type="presParOf" srcId="{28D5414D-2A6D-4D0D-AE0A-A713CDB66DF6}" destId="{16B316B0-1CCD-4C0E-8F0B-B9C498B93571}" srcOrd="1" destOrd="0" presId="urn:microsoft.com/office/officeart/2008/layout/LinedList"/>
    <dgm:cxn modelId="{D5E4D34B-09F6-4168-A23C-0E632DE94586}" type="presParOf" srcId="{16B316B0-1CCD-4C0E-8F0B-B9C498B93571}" destId="{BE61E0C1-F0D8-4084-AC3E-E77D894DE465}" srcOrd="0" destOrd="0" presId="urn:microsoft.com/office/officeart/2008/layout/LinedList"/>
    <dgm:cxn modelId="{E86AF064-7A92-4CB4-A8C4-DDEB726257CE}" type="presParOf" srcId="{16B316B0-1CCD-4C0E-8F0B-B9C498B93571}" destId="{557ABFB9-8F7C-404B-A30D-60FAEE32FF95}" srcOrd="1" destOrd="0" presId="urn:microsoft.com/office/officeart/2008/layout/LinedList"/>
    <dgm:cxn modelId="{56C8343B-5C77-43AD-9107-785CBA814D3D}" type="presParOf" srcId="{16B316B0-1CCD-4C0E-8F0B-B9C498B93571}" destId="{F46294D8-276E-488F-97CD-728BABF24FBA}" srcOrd="2" destOrd="0" presId="urn:microsoft.com/office/officeart/2008/layout/LinedList"/>
    <dgm:cxn modelId="{23E08335-51E9-4041-8765-59B71F506025}" type="presParOf" srcId="{28D5414D-2A6D-4D0D-AE0A-A713CDB66DF6}" destId="{DBF49DB7-5EA0-4A5C-B4B0-37C8218C23C9}" srcOrd="2" destOrd="0" presId="urn:microsoft.com/office/officeart/2008/layout/LinedList"/>
    <dgm:cxn modelId="{A831A46B-1A77-4E29-A436-5997C6F45748}" type="presParOf" srcId="{28D5414D-2A6D-4D0D-AE0A-A713CDB66DF6}" destId="{F96541C4-BDE9-47A6-912A-FAD108003F6B}" srcOrd="3" destOrd="0" presId="urn:microsoft.com/office/officeart/2008/layout/LinedList"/>
    <dgm:cxn modelId="{85A2D073-3350-4258-8427-B1BB443B2093}" type="presParOf" srcId="{28D5414D-2A6D-4D0D-AE0A-A713CDB66DF6}" destId="{0D331DC5-2C12-45A6-82A9-4D5609ACBB81}" srcOrd="4" destOrd="0" presId="urn:microsoft.com/office/officeart/2008/layout/LinedList"/>
    <dgm:cxn modelId="{844F7154-24DB-4764-BBF7-8659E226F29E}" type="presParOf" srcId="{0D331DC5-2C12-45A6-82A9-4D5609ACBB81}" destId="{E823E994-69B3-47F4-A79C-C7CBCA15EFB2}" srcOrd="0" destOrd="0" presId="urn:microsoft.com/office/officeart/2008/layout/LinedList"/>
    <dgm:cxn modelId="{3B4BB41C-8152-4915-9549-DB644DE16869}" type="presParOf" srcId="{0D331DC5-2C12-45A6-82A9-4D5609ACBB81}" destId="{4CA75DD7-9AD4-4827-A9A3-1BF55EF4870A}" srcOrd="1" destOrd="0" presId="urn:microsoft.com/office/officeart/2008/layout/LinedList"/>
    <dgm:cxn modelId="{A271098A-A87F-4529-AB4F-61AAAA2E7AD3}" type="presParOf" srcId="{0D331DC5-2C12-45A6-82A9-4D5609ACBB81}" destId="{20603F0C-89AE-406E-AF4E-897EC5FF3E6A}" srcOrd="2" destOrd="0" presId="urn:microsoft.com/office/officeart/2008/layout/LinedList"/>
    <dgm:cxn modelId="{E2762B10-2518-4158-B45D-6B9B7A87EF0F}" type="presParOf" srcId="{28D5414D-2A6D-4D0D-AE0A-A713CDB66DF6}" destId="{CFEAFFD2-78FC-4F5D-AAA1-04FDD6FD25CE}" srcOrd="5" destOrd="0" presId="urn:microsoft.com/office/officeart/2008/layout/LinedList"/>
    <dgm:cxn modelId="{5A637F2B-5B78-4D1E-9D00-416F0CD6BD5F}" type="presParOf" srcId="{28D5414D-2A6D-4D0D-AE0A-A713CDB66DF6}" destId="{8B77CE66-0FE3-4ADD-85FE-D249350B5A93}" srcOrd="6" destOrd="0" presId="urn:microsoft.com/office/officeart/2008/layout/LinedList"/>
    <dgm:cxn modelId="{FC820F65-5E8D-4E38-8E43-E44BBB5FA110}" type="presParOf" srcId="{28D5414D-2A6D-4D0D-AE0A-A713CDB66DF6}" destId="{9D520257-73B7-46CD-B535-CA07EDDBE75B}" srcOrd="7" destOrd="0" presId="urn:microsoft.com/office/officeart/2008/layout/LinedList"/>
    <dgm:cxn modelId="{1AA256BF-ACA3-4543-BE73-6CF028350C78}" type="presParOf" srcId="{9D520257-73B7-46CD-B535-CA07EDDBE75B}" destId="{EED87B83-83D2-42D7-957D-9CB3826C338F}" srcOrd="0" destOrd="0" presId="urn:microsoft.com/office/officeart/2008/layout/LinedList"/>
    <dgm:cxn modelId="{A0E29BB7-4EA4-463F-8C24-118B13918AED}" type="presParOf" srcId="{9D520257-73B7-46CD-B535-CA07EDDBE75B}" destId="{1A9BB05E-13D4-4BF6-8B4D-221B4F1E6E03}" srcOrd="1" destOrd="0" presId="urn:microsoft.com/office/officeart/2008/layout/LinedList"/>
    <dgm:cxn modelId="{76A80FDE-CC37-4DFB-8EA1-F86394B08254}" type="presParOf" srcId="{9D520257-73B7-46CD-B535-CA07EDDBE75B}" destId="{4B0AAC92-D897-4FF1-B8C7-9427B50F52B6}" srcOrd="2" destOrd="0" presId="urn:microsoft.com/office/officeart/2008/layout/LinedList"/>
    <dgm:cxn modelId="{B0BB8D61-3A18-4C8C-BF7F-08DB64A64DB2}" type="presParOf" srcId="{28D5414D-2A6D-4D0D-AE0A-A713CDB66DF6}" destId="{D866EB02-4133-4013-92A2-A2B82E20A524}" srcOrd="8" destOrd="0" presId="urn:microsoft.com/office/officeart/2008/layout/LinedList"/>
    <dgm:cxn modelId="{AF6047CC-00B6-4034-9B34-17EF3B4A1490}" type="presParOf" srcId="{28D5414D-2A6D-4D0D-AE0A-A713CDB66DF6}" destId="{2FEF40FE-F69A-4860-8B67-BAAF202B0910}" srcOrd="9" destOrd="0" presId="urn:microsoft.com/office/officeart/2008/layout/LinedList"/>
    <dgm:cxn modelId="{292C9CAA-0834-4228-A6F9-0A09D5493EEB}" type="presParOf" srcId="{28D5414D-2A6D-4D0D-AE0A-A713CDB66DF6}" destId="{6D612FE5-BBE7-4D7C-8CCF-5102B1852CC1}" srcOrd="10" destOrd="0" presId="urn:microsoft.com/office/officeart/2008/layout/LinedList"/>
    <dgm:cxn modelId="{E4C7BA55-4C01-45A3-AEF0-F788F3088F90}" type="presParOf" srcId="{6D612FE5-BBE7-4D7C-8CCF-5102B1852CC1}" destId="{777A079B-1034-4801-B992-F8F63E67F893}" srcOrd="0" destOrd="0" presId="urn:microsoft.com/office/officeart/2008/layout/LinedList"/>
    <dgm:cxn modelId="{791A1A61-DD17-46C3-86AA-B0FB07FD34B6}" type="presParOf" srcId="{6D612FE5-BBE7-4D7C-8CCF-5102B1852CC1}" destId="{F605A0CF-8875-4700-B8E8-CA061247EB17}" srcOrd="1" destOrd="0" presId="urn:microsoft.com/office/officeart/2008/layout/LinedList"/>
    <dgm:cxn modelId="{39372638-B231-454B-9342-53632B5DBB73}" type="presParOf" srcId="{6D612FE5-BBE7-4D7C-8CCF-5102B1852CC1}" destId="{60869EED-B174-4B1A-864B-B1EB09568B73}" srcOrd="2" destOrd="0" presId="urn:microsoft.com/office/officeart/2008/layout/LinedList"/>
    <dgm:cxn modelId="{2C148707-E90E-4390-AEB2-F25565B8EDD9}" type="presParOf" srcId="{28D5414D-2A6D-4D0D-AE0A-A713CDB66DF6}" destId="{14740F93-F071-42AE-9868-C66FCE8E662B}" srcOrd="11" destOrd="0" presId="urn:microsoft.com/office/officeart/2008/layout/LinedList"/>
    <dgm:cxn modelId="{77B06817-981C-4AB7-BA20-04AC676947D6}" type="presParOf" srcId="{28D5414D-2A6D-4D0D-AE0A-A713CDB66DF6}" destId="{166A2679-33D8-4AAF-962C-2D0DF4A72B3B}" srcOrd="12" destOrd="0" presId="urn:microsoft.com/office/officeart/2008/layout/LinedList"/>
    <dgm:cxn modelId="{6D0AC83E-442F-4CB3-A588-6316C2B9EF4F}" type="presParOf" srcId="{28D5414D-2A6D-4D0D-AE0A-A713CDB66DF6}" destId="{E0F6B618-6F0F-46DF-AAC0-7073426106BE}" srcOrd="13" destOrd="0" presId="urn:microsoft.com/office/officeart/2008/layout/LinedList"/>
    <dgm:cxn modelId="{34A6D3E5-9ACD-4D45-B234-E4568BAC927B}" type="presParOf" srcId="{E0F6B618-6F0F-46DF-AAC0-7073426106BE}" destId="{103FFA9C-0A9A-474A-AED9-27D56427006D}" srcOrd="0" destOrd="0" presId="urn:microsoft.com/office/officeart/2008/layout/LinedList"/>
    <dgm:cxn modelId="{90A9715A-1A2F-4EBC-A28E-18BFC1D6DE44}" type="presParOf" srcId="{E0F6B618-6F0F-46DF-AAC0-7073426106BE}" destId="{A1D376FF-DE9C-4C8F-A7DB-27E7E51EBC49}" srcOrd="1" destOrd="0" presId="urn:microsoft.com/office/officeart/2008/layout/LinedList"/>
    <dgm:cxn modelId="{FE058439-53EB-4EA0-905A-45BD42975FE8}" type="presParOf" srcId="{E0F6B618-6F0F-46DF-AAC0-7073426106BE}" destId="{51498FEE-7900-4552-8E57-8F8E5533E139}" srcOrd="2" destOrd="0" presId="urn:microsoft.com/office/officeart/2008/layout/LinedList"/>
    <dgm:cxn modelId="{9F75AF04-D2E9-487F-9CCA-C776907D47C3}" type="presParOf" srcId="{28D5414D-2A6D-4D0D-AE0A-A713CDB66DF6}" destId="{02304E22-4560-4CA4-90B7-6A11AA33D261}" srcOrd="14" destOrd="0" presId="urn:microsoft.com/office/officeart/2008/layout/LinedList"/>
    <dgm:cxn modelId="{DDEFFB96-67D0-4CF1-B067-C90E4E5E9279}" type="presParOf" srcId="{28D5414D-2A6D-4D0D-AE0A-A713CDB66DF6}" destId="{3C13034C-8C8D-4C43-90E9-2C0EA9A9E12E}" srcOrd="15" destOrd="0" presId="urn:microsoft.com/office/officeart/2008/layout/LinedList"/>
    <dgm:cxn modelId="{2DE45B61-2A68-4334-96F8-8245ADE5FA31}" type="presParOf" srcId="{28D5414D-2A6D-4D0D-AE0A-A713CDB66DF6}" destId="{8615B500-CA8F-4F0E-AA47-C82E087A4603}" srcOrd="16" destOrd="0" presId="urn:microsoft.com/office/officeart/2008/layout/LinedList"/>
    <dgm:cxn modelId="{FCD94E86-77D1-436E-8164-DC96357CC3C1}" type="presParOf" srcId="{8615B500-CA8F-4F0E-AA47-C82E087A4603}" destId="{184D6E7A-B9F5-452F-A8E4-9D8260406E8D}" srcOrd="0" destOrd="0" presId="urn:microsoft.com/office/officeart/2008/layout/LinedList"/>
    <dgm:cxn modelId="{4B7BB238-8ABB-4C65-9F39-7EB453149F06}" type="presParOf" srcId="{8615B500-CA8F-4F0E-AA47-C82E087A4603}" destId="{E419C300-1AE6-4CB0-8020-B67E8D23861D}" srcOrd="1" destOrd="0" presId="urn:microsoft.com/office/officeart/2008/layout/LinedList"/>
    <dgm:cxn modelId="{F49E0140-31D5-43F2-8D41-DBD18AC803B4}" type="presParOf" srcId="{8615B500-CA8F-4F0E-AA47-C82E087A4603}" destId="{918308A6-A3FC-49DD-BCE8-A8A673AF04FF}" srcOrd="2" destOrd="0" presId="urn:microsoft.com/office/officeart/2008/layout/LinedList"/>
    <dgm:cxn modelId="{AD257829-3A4F-4E04-8759-6AC4F2B87444}" type="presParOf" srcId="{28D5414D-2A6D-4D0D-AE0A-A713CDB66DF6}" destId="{273F366A-B279-4CB1-AFE2-8D1701D09C7E}" srcOrd="17" destOrd="0" presId="urn:microsoft.com/office/officeart/2008/layout/LinedList"/>
    <dgm:cxn modelId="{4111BE6B-AAA1-43EB-88B9-F476D9BF2EDC}" type="presParOf" srcId="{28D5414D-2A6D-4D0D-AE0A-A713CDB66DF6}" destId="{D0097A03-967E-4C35-B4DE-CCB00FED5181}" srcOrd="18" destOrd="0" presId="urn:microsoft.com/office/officeart/2008/layout/LinedList"/>
  </dgm:cxnLst>
  <dgm:bg>
    <a:solidFill>
      <a:schemeClr val="accent2">
        <a:lumMod val="20000"/>
        <a:lumOff val="80000"/>
      </a:schemeClr>
    </a:solidFill>
    <a:effectLst>
      <a:softEdge rad="317500"/>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427F99-CA2C-4B0F-A22A-505AA56C0F91}" type="doc">
      <dgm:prSet loTypeId="urn:microsoft.com/office/officeart/2008/layout/LinedList" loCatId="hierarchy" qsTypeId="urn:microsoft.com/office/officeart/2005/8/quickstyle/3d2" qsCatId="3D" csTypeId="urn:microsoft.com/office/officeart/2005/8/colors/accent2_3" csCatId="accent2" phldr="1"/>
      <dgm:spPr/>
      <dgm:t>
        <a:bodyPr/>
        <a:lstStyle/>
        <a:p>
          <a:endParaRPr lang="tr-TR"/>
        </a:p>
      </dgm:t>
    </dgm:pt>
    <dgm:pt modelId="{A78E0E5C-E5ED-4A7A-8738-1061D198722C}">
      <dgm:prSet phldrT="[Metin]" custT="1"/>
      <dgm:spPr/>
      <dgm:t>
        <a:bodyPr/>
        <a:lstStyle/>
        <a:p>
          <a:pPr algn="l"/>
          <a:r>
            <a:rPr lang="tr-TR" sz="2800" b="1" dirty="0" smtClean="0">
              <a:latin typeface="Garamond" panose="02020404030301010803" pitchFamily="18" charset="0"/>
            </a:rPr>
            <a:t>Ekonomik Şiddet</a:t>
          </a:r>
          <a:endParaRPr lang="tr-TR" sz="2800" dirty="0">
            <a:latin typeface="Garamond" panose="02020404030301010803" pitchFamily="18" charset="0"/>
          </a:endParaRPr>
        </a:p>
      </dgm:t>
    </dgm:pt>
    <dgm:pt modelId="{D98EC415-B54D-4B59-A65B-3DCE7734DE1A}" type="parTrans" cxnId="{43AEB25C-6415-4098-8B17-679828E96A81}">
      <dgm:prSet/>
      <dgm:spPr/>
      <dgm:t>
        <a:bodyPr/>
        <a:lstStyle/>
        <a:p>
          <a:endParaRPr lang="tr-TR" sz="2800">
            <a:latin typeface="Garamond" panose="02020404030301010803" pitchFamily="18" charset="0"/>
          </a:endParaRPr>
        </a:p>
      </dgm:t>
    </dgm:pt>
    <dgm:pt modelId="{235DD7E8-4DFE-4CAB-80E8-7B92CD6B0933}" type="sibTrans" cxnId="{43AEB25C-6415-4098-8B17-679828E96A81}">
      <dgm:prSet/>
      <dgm:spPr/>
      <dgm:t>
        <a:bodyPr/>
        <a:lstStyle/>
        <a:p>
          <a:endParaRPr lang="tr-TR" sz="2800">
            <a:latin typeface="Garamond" panose="02020404030301010803" pitchFamily="18" charset="0"/>
          </a:endParaRPr>
        </a:p>
      </dgm:t>
    </dgm:pt>
    <dgm:pt modelId="{2FB96917-F113-4EED-A809-D1F7ED0E4B09}">
      <dgm:prSet phldrT="[Metin]" custT="1"/>
      <dgm:spPr/>
      <dgm:t>
        <a:bodyPr lIns="115200" anchor="b"/>
        <a:lstStyle/>
        <a:p>
          <a:pPr algn="just"/>
          <a:r>
            <a:rPr lang="tr-TR" sz="2800" dirty="0" smtClean="0">
              <a:solidFill>
                <a:schemeClr val="tx1"/>
              </a:solidFill>
              <a:latin typeface="Garamond" panose="02020404030301010803" pitchFamily="18" charset="0"/>
              <a:cs typeface="Times New Roman"/>
            </a:rPr>
            <a:t>Kadının çalışmasına engel olma</a:t>
          </a:r>
          <a:endParaRPr lang="tr-TR" sz="2800" b="1" dirty="0">
            <a:latin typeface="Garamond" panose="02020404030301010803" pitchFamily="18" charset="0"/>
          </a:endParaRPr>
        </a:p>
      </dgm:t>
    </dgm:pt>
    <dgm:pt modelId="{BAF66FE0-2E5F-44CD-AC38-8CA70953CE04}" type="parTrans" cxnId="{B065D0A0-F301-49F2-96B1-62FA6105E4B6}">
      <dgm:prSet/>
      <dgm:spPr/>
      <dgm:t>
        <a:bodyPr/>
        <a:lstStyle/>
        <a:p>
          <a:endParaRPr lang="tr-TR" sz="2800">
            <a:latin typeface="Garamond" panose="02020404030301010803" pitchFamily="18" charset="0"/>
          </a:endParaRPr>
        </a:p>
      </dgm:t>
    </dgm:pt>
    <dgm:pt modelId="{C69D0408-A45F-4E7A-8E16-1F5A3E00DBD4}" type="sibTrans" cxnId="{B065D0A0-F301-49F2-96B1-62FA6105E4B6}">
      <dgm:prSet/>
      <dgm:spPr/>
      <dgm:t>
        <a:bodyPr/>
        <a:lstStyle/>
        <a:p>
          <a:endParaRPr lang="tr-TR" sz="2800">
            <a:latin typeface="Garamond" panose="02020404030301010803" pitchFamily="18" charset="0"/>
          </a:endParaRPr>
        </a:p>
      </dgm:t>
    </dgm:pt>
    <dgm:pt modelId="{1AAE7876-34B1-442A-B334-CA56DE4440B7}">
      <dgm:prSet phldrT="[Metin]" custT="1"/>
      <dgm:spPr/>
      <dgm:t>
        <a:bodyPr lIns="115200" anchor="ctr"/>
        <a:lstStyle/>
        <a:p>
          <a:pPr algn="just"/>
          <a:r>
            <a:rPr lang="tr-TR" sz="2800" dirty="0" smtClean="0">
              <a:solidFill>
                <a:schemeClr val="tx1"/>
              </a:solidFill>
              <a:latin typeface="Garamond" panose="02020404030301010803" pitchFamily="18" charset="0"/>
              <a:cs typeface="Times New Roman"/>
            </a:rPr>
            <a:t>Çalışıyorsa kazancına el koyma</a:t>
          </a:r>
          <a:endParaRPr lang="tr-TR" sz="2800" b="1" dirty="0">
            <a:latin typeface="Garamond" panose="02020404030301010803" pitchFamily="18" charset="0"/>
          </a:endParaRPr>
        </a:p>
      </dgm:t>
    </dgm:pt>
    <dgm:pt modelId="{B04244D3-E490-4E0F-A65A-F234FCC1E2A3}" type="parTrans" cxnId="{ADF2C2C1-ADD8-4727-AE21-98FFC503E899}">
      <dgm:prSet/>
      <dgm:spPr/>
      <dgm:t>
        <a:bodyPr/>
        <a:lstStyle/>
        <a:p>
          <a:endParaRPr lang="tr-TR"/>
        </a:p>
      </dgm:t>
    </dgm:pt>
    <dgm:pt modelId="{50E3EE99-C74A-4960-846D-BEE563B3A698}" type="sibTrans" cxnId="{ADF2C2C1-ADD8-4727-AE21-98FFC503E899}">
      <dgm:prSet/>
      <dgm:spPr/>
      <dgm:t>
        <a:bodyPr/>
        <a:lstStyle/>
        <a:p>
          <a:endParaRPr lang="tr-TR"/>
        </a:p>
      </dgm:t>
    </dgm:pt>
    <dgm:pt modelId="{22ABBAC2-777F-46E6-8602-49FD981B0AE6}">
      <dgm:prSet phldrT="[Metin]" custT="1"/>
      <dgm:spPr/>
      <dgm:t>
        <a:bodyPr lIns="115200" anchor="ctr"/>
        <a:lstStyle/>
        <a:p>
          <a:pPr algn="just"/>
          <a:r>
            <a:rPr lang="tr-TR" sz="2800" dirty="0" smtClean="0">
              <a:solidFill>
                <a:schemeClr val="tx1"/>
              </a:solidFill>
              <a:latin typeface="Garamond" panose="02020404030301010803" pitchFamily="18" charset="0"/>
              <a:cs typeface="Times New Roman"/>
            </a:rPr>
            <a:t>Kazancından sadece harçlık almak</a:t>
          </a:r>
          <a:r>
            <a:rPr lang="tr-TR" sz="2800" dirty="0" smtClean="0">
              <a:solidFill>
                <a:schemeClr val="tx1"/>
              </a:solidFill>
              <a:latin typeface="Times New Roman"/>
              <a:cs typeface="Times New Roman"/>
            </a:rPr>
            <a:t> </a:t>
          </a:r>
          <a:r>
            <a:rPr lang="tr-TR" sz="2800" dirty="0" smtClean="0">
              <a:solidFill>
                <a:schemeClr val="tx1"/>
              </a:solidFill>
              <a:latin typeface="Garamond" panose="02020404030301010803" pitchFamily="18" charset="0"/>
              <a:cs typeface="Times New Roman"/>
            </a:rPr>
            <a:t>biçiminde yararlanmasına izin verme </a:t>
          </a:r>
          <a:endParaRPr lang="tr-TR" sz="2800" b="1" dirty="0">
            <a:latin typeface="Garamond" panose="02020404030301010803" pitchFamily="18" charset="0"/>
          </a:endParaRPr>
        </a:p>
      </dgm:t>
    </dgm:pt>
    <dgm:pt modelId="{727D9B9E-37F6-441D-94BA-363D99F6C640}" type="parTrans" cxnId="{BAC94F20-DC37-440B-83FA-972E72431B5B}">
      <dgm:prSet/>
      <dgm:spPr/>
      <dgm:t>
        <a:bodyPr/>
        <a:lstStyle/>
        <a:p>
          <a:endParaRPr lang="tr-TR"/>
        </a:p>
      </dgm:t>
    </dgm:pt>
    <dgm:pt modelId="{DC6A3B76-4AF8-4251-94F3-9BAF4272DACF}" type="sibTrans" cxnId="{BAC94F20-DC37-440B-83FA-972E72431B5B}">
      <dgm:prSet/>
      <dgm:spPr/>
      <dgm:t>
        <a:bodyPr/>
        <a:lstStyle/>
        <a:p>
          <a:endParaRPr lang="tr-TR"/>
        </a:p>
      </dgm:t>
    </dgm:pt>
    <dgm:pt modelId="{09CB7BC9-1967-4C3A-8591-8357069B4417}">
      <dgm:prSet phldrT="[Metin]" custT="1"/>
      <dgm:spPr/>
      <dgm:t>
        <a:bodyPr lIns="115200" anchor="ctr"/>
        <a:lstStyle/>
        <a:p>
          <a:pPr algn="just"/>
          <a:r>
            <a:rPr lang="tr-TR" sz="2800" b="0" dirty="0" smtClean="0">
              <a:latin typeface="Garamond" panose="02020404030301010803" pitchFamily="18" charset="0"/>
            </a:rPr>
            <a:t>Kadını zorla çalıştırmak</a:t>
          </a:r>
          <a:endParaRPr lang="tr-TR" sz="2800" b="0" dirty="0">
            <a:latin typeface="Garamond" panose="02020404030301010803" pitchFamily="18" charset="0"/>
          </a:endParaRPr>
        </a:p>
      </dgm:t>
    </dgm:pt>
    <dgm:pt modelId="{8D3D16ED-7D94-4B72-B7ED-CE3C41FA442C}" type="parTrans" cxnId="{7D8679F1-AC5F-4303-BCC7-879C7649CB13}">
      <dgm:prSet/>
      <dgm:spPr/>
      <dgm:t>
        <a:bodyPr/>
        <a:lstStyle/>
        <a:p>
          <a:endParaRPr lang="tr-TR"/>
        </a:p>
      </dgm:t>
    </dgm:pt>
    <dgm:pt modelId="{E6EF35DD-3B13-4120-BDF0-EFC34C422EEA}" type="sibTrans" cxnId="{7D8679F1-AC5F-4303-BCC7-879C7649CB13}">
      <dgm:prSet/>
      <dgm:spPr/>
      <dgm:t>
        <a:bodyPr/>
        <a:lstStyle/>
        <a:p>
          <a:endParaRPr lang="tr-TR"/>
        </a:p>
      </dgm:t>
    </dgm:pt>
    <dgm:pt modelId="{92567952-D8B9-4FCF-A448-18ED5B927790}">
      <dgm:prSet phldrT="[Metin]" custT="1"/>
      <dgm:spPr/>
      <dgm:t>
        <a:bodyPr lIns="115200" anchor="b"/>
        <a:lstStyle/>
        <a:p>
          <a:pPr algn="just"/>
          <a:r>
            <a:rPr lang="tr-TR" sz="2800" b="0" dirty="0" smtClean="0">
              <a:latin typeface="Garamond" panose="02020404030301010803" pitchFamily="18" charset="0"/>
            </a:rPr>
            <a:t>Kadını ailenin ekonomik karar süreci dışında bırakmak </a:t>
          </a:r>
          <a:endParaRPr lang="tr-TR" sz="2800" b="0" dirty="0">
            <a:latin typeface="Garamond" panose="02020404030301010803" pitchFamily="18" charset="0"/>
          </a:endParaRPr>
        </a:p>
      </dgm:t>
    </dgm:pt>
    <dgm:pt modelId="{15025B3B-AC7E-4520-AE3A-3984C1DE8108}" type="parTrans" cxnId="{0BE74C43-2698-4495-B6D8-8E23181E40E3}">
      <dgm:prSet/>
      <dgm:spPr/>
      <dgm:t>
        <a:bodyPr/>
        <a:lstStyle/>
        <a:p>
          <a:endParaRPr lang="tr-TR"/>
        </a:p>
      </dgm:t>
    </dgm:pt>
    <dgm:pt modelId="{32C0B8D7-0BC3-40C7-B3B1-250FE5D6B837}" type="sibTrans" cxnId="{0BE74C43-2698-4495-B6D8-8E23181E40E3}">
      <dgm:prSet/>
      <dgm:spPr/>
      <dgm:t>
        <a:bodyPr/>
        <a:lstStyle/>
        <a:p>
          <a:endParaRPr lang="tr-TR"/>
        </a:p>
      </dgm:t>
    </dgm:pt>
    <dgm:pt modelId="{D180DEF1-8F0F-4006-9C2E-F1645B78B6C4}" type="pres">
      <dgm:prSet presAssocID="{14427F99-CA2C-4B0F-A22A-505AA56C0F91}" presName="vert0" presStyleCnt="0">
        <dgm:presLayoutVars>
          <dgm:dir/>
          <dgm:animOne val="branch"/>
          <dgm:animLvl val="lvl"/>
        </dgm:presLayoutVars>
      </dgm:prSet>
      <dgm:spPr/>
      <dgm:t>
        <a:bodyPr/>
        <a:lstStyle/>
        <a:p>
          <a:endParaRPr lang="tr-TR"/>
        </a:p>
      </dgm:t>
    </dgm:pt>
    <dgm:pt modelId="{FB0F9FF5-01CB-4F10-BE3D-089A61C46AA9}" type="pres">
      <dgm:prSet presAssocID="{A78E0E5C-E5ED-4A7A-8738-1061D198722C}" presName="thickLine" presStyleLbl="alignNode1" presStyleIdx="0" presStyleCnt="1"/>
      <dgm:spPr/>
      <dgm:t>
        <a:bodyPr/>
        <a:lstStyle/>
        <a:p>
          <a:endParaRPr lang="tr-TR"/>
        </a:p>
      </dgm:t>
    </dgm:pt>
    <dgm:pt modelId="{A6F34DB2-E5E0-476D-BE7B-AFF57C559DDA}" type="pres">
      <dgm:prSet presAssocID="{A78E0E5C-E5ED-4A7A-8738-1061D198722C}" presName="horz1" presStyleCnt="0"/>
      <dgm:spPr/>
      <dgm:t>
        <a:bodyPr/>
        <a:lstStyle/>
        <a:p>
          <a:endParaRPr lang="tr-TR"/>
        </a:p>
      </dgm:t>
    </dgm:pt>
    <dgm:pt modelId="{DFF07DB8-195B-43BB-97C3-45EE3595762C}" type="pres">
      <dgm:prSet presAssocID="{A78E0E5C-E5ED-4A7A-8738-1061D198722C}" presName="tx1" presStyleLbl="revTx" presStyleIdx="0" presStyleCnt="6" custScaleX="129657"/>
      <dgm:spPr/>
      <dgm:t>
        <a:bodyPr/>
        <a:lstStyle/>
        <a:p>
          <a:endParaRPr lang="tr-TR"/>
        </a:p>
      </dgm:t>
    </dgm:pt>
    <dgm:pt modelId="{28D5414D-2A6D-4D0D-AE0A-A713CDB66DF6}" type="pres">
      <dgm:prSet presAssocID="{A78E0E5C-E5ED-4A7A-8738-1061D198722C}" presName="vert1" presStyleCnt="0"/>
      <dgm:spPr/>
      <dgm:t>
        <a:bodyPr/>
        <a:lstStyle/>
        <a:p>
          <a:endParaRPr lang="tr-TR"/>
        </a:p>
      </dgm:t>
    </dgm:pt>
    <dgm:pt modelId="{F41BAD7F-A831-4E80-80AB-FE0FCDA47199}" type="pres">
      <dgm:prSet presAssocID="{2FB96917-F113-4EED-A809-D1F7ED0E4B09}" presName="vertSpace2a" presStyleCnt="0"/>
      <dgm:spPr/>
    </dgm:pt>
    <dgm:pt modelId="{0D331DC5-2C12-45A6-82A9-4D5609ACBB81}" type="pres">
      <dgm:prSet presAssocID="{2FB96917-F113-4EED-A809-D1F7ED0E4B09}" presName="horz2" presStyleCnt="0"/>
      <dgm:spPr/>
    </dgm:pt>
    <dgm:pt modelId="{E823E994-69B3-47F4-A79C-C7CBCA15EFB2}" type="pres">
      <dgm:prSet presAssocID="{2FB96917-F113-4EED-A809-D1F7ED0E4B09}" presName="horzSpace2" presStyleCnt="0"/>
      <dgm:spPr/>
    </dgm:pt>
    <dgm:pt modelId="{4CA75DD7-9AD4-4827-A9A3-1BF55EF4870A}" type="pres">
      <dgm:prSet presAssocID="{2FB96917-F113-4EED-A809-D1F7ED0E4B09}" presName="tx2" presStyleLbl="revTx" presStyleIdx="1" presStyleCnt="6"/>
      <dgm:spPr/>
      <dgm:t>
        <a:bodyPr/>
        <a:lstStyle/>
        <a:p>
          <a:endParaRPr lang="tr-TR"/>
        </a:p>
      </dgm:t>
    </dgm:pt>
    <dgm:pt modelId="{20603F0C-89AE-406E-AF4E-897EC5FF3E6A}" type="pres">
      <dgm:prSet presAssocID="{2FB96917-F113-4EED-A809-D1F7ED0E4B09}" presName="vert2" presStyleCnt="0"/>
      <dgm:spPr/>
    </dgm:pt>
    <dgm:pt modelId="{CFEAFFD2-78FC-4F5D-AAA1-04FDD6FD25CE}" type="pres">
      <dgm:prSet presAssocID="{2FB96917-F113-4EED-A809-D1F7ED0E4B09}" presName="thinLine2b" presStyleLbl="callout" presStyleIdx="0" presStyleCnt="5"/>
      <dgm:spPr/>
    </dgm:pt>
    <dgm:pt modelId="{8B77CE66-0FE3-4ADD-85FE-D249350B5A93}" type="pres">
      <dgm:prSet presAssocID="{2FB96917-F113-4EED-A809-D1F7ED0E4B09}" presName="vertSpace2b" presStyleCnt="0"/>
      <dgm:spPr/>
    </dgm:pt>
    <dgm:pt modelId="{F79B8B00-1FDF-4D2F-A9A9-A09D9CB10E6E}" type="pres">
      <dgm:prSet presAssocID="{09CB7BC9-1967-4C3A-8591-8357069B4417}" presName="horz2" presStyleCnt="0"/>
      <dgm:spPr/>
    </dgm:pt>
    <dgm:pt modelId="{8C92ED56-85B1-457B-89CB-A3F8C914E395}" type="pres">
      <dgm:prSet presAssocID="{09CB7BC9-1967-4C3A-8591-8357069B4417}" presName="horzSpace2" presStyleCnt="0"/>
      <dgm:spPr/>
    </dgm:pt>
    <dgm:pt modelId="{46866C26-1D78-491D-8F4C-A75D5A4A3779}" type="pres">
      <dgm:prSet presAssocID="{09CB7BC9-1967-4C3A-8591-8357069B4417}" presName="tx2" presStyleLbl="revTx" presStyleIdx="2" presStyleCnt="6"/>
      <dgm:spPr/>
      <dgm:t>
        <a:bodyPr/>
        <a:lstStyle/>
        <a:p>
          <a:endParaRPr lang="tr-TR"/>
        </a:p>
      </dgm:t>
    </dgm:pt>
    <dgm:pt modelId="{014FA65C-E484-42D3-9A11-C257268C80DC}" type="pres">
      <dgm:prSet presAssocID="{09CB7BC9-1967-4C3A-8591-8357069B4417}" presName="vert2" presStyleCnt="0"/>
      <dgm:spPr/>
    </dgm:pt>
    <dgm:pt modelId="{654EB71F-C266-4EEC-9420-746252AE07C4}" type="pres">
      <dgm:prSet presAssocID="{09CB7BC9-1967-4C3A-8591-8357069B4417}" presName="thinLine2b" presStyleLbl="callout" presStyleIdx="1" presStyleCnt="5"/>
      <dgm:spPr/>
    </dgm:pt>
    <dgm:pt modelId="{BE8AA6E3-710B-4206-A030-63926B4312DB}" type="pres">
      <dgm:prSet presAssocID="{09CB7BC9-1967-4C3A-8591-8357069B4417}" presName="vertSpace2b" presStyleCnt="0"/>
      <dgm:spPr/>
    </dgm:pt>
    <dgm:pt modelId="{7ED98A48-5636-43C3-BBC5-B1A90546A5C8}" type="pres">
      <dgm:prSet presAssocID="{1AAE7876-34B1-442A-B334-CA56DE4440B7}" presName="horz2" presStyleCnt="0"/>
      <dgm:spPr/>
    </dgm:pt>
    <dgm:pt modelId="{E89CDBE9-2A49-4605-AD7F-F447C2B995CE}" type="pres">
      <dgm:prSet presAssocID="{1AAE7876-34B1-442A-B334-CA56DE4440B7}" presName="horzSpace2" presStyleCnt="0"/>
      <dgm:spPr/>
    </dgm:pt>
    <dgm:pt modelId="{9C1D393B-798D-47C9-B7FE-A3771CEE623A}" type="pres">
      <dgm:prSet presAssocID="{1AAE7876-34B1-442A-B334-CA56DE4440B7}" presName="tx2" presStyleLbl="revTx" presStyleIdx="3" presStyleCnt="6"/>
      <dgm:spPr/>
      <dgm:t>
        <a:bodyPr/>
        <a:lstStyle/>
        <a:p>
          <a:endParaRPr lang="tr-TR"/>
        </a:p>
      </dgm:t>
    </dgm:pt>
    <dgm:pt modelId="{6E588A19-B044-44B7-83DC-BF7FC3DF9A7D}" type="pres">
      <dgm:prSet presAssocID="{1AAE7876-34B1-442A-B334-CA56DE4440B7}" presName="vert2" presStyleCnt="0"/>
      <dgm:spPr/>
    </dgm:pt>
    <dgm:pt modelId="{85C75B12-DB0F-4B75-B10E-4E0C563726F7}" type="pres">
      <dgm:prSet presAssocID="{1AAE7876-34B1-442A-B334-CA56DE4440B7}" presName="thinLine2b" presStyleLbl="callout" presStyleIdx="2" presStyleCnt="5"/>
      <dgm:spPr/>
    </dgm:pt>
    <dgm:pt modelId="{A04175B6-4417-49C7-84B5-AA94F715D96F}" type="pres">
      <dgm:prSet presAssocID="{1AAE7876-34B1-442A-B334-CA56DE4440B7}" presName="vertSpace2b" presStyleCnt="0"/>
      <dgm:spPr/>
    </dgm:pt>
    <dgm:pt modelId="{F7894CE2-4E99-4C1A-A4C4-0F0D1B1A9AD4}" type="pres">
      <dgm:prSet presAssocID="{22ABBAC2-777F-46E6-8602-49FD981B0AE6}" presName="horz2" presStyleCnt="0"/>
      <dgm:spPr/>
    </dgm:pt>
    <dgm:pt modelId="{AAC32320-98E2-4D6A-B550-13C61CA1AB12}" type="pres">
      <dgm:prSet presAssocID="{22ABBAC2-777F-46E6-8602-49FD981B0AE6}" presName="horzSpace2" presStyleCnt="0"/>
      <dgm:spPr/>
    </dgm:pt>
    <dgm:pt modelId="{A3170BB6-50D2-45B5-89C6-92C81C023B30}" type="pres">
      <dgm:prSet presAssocID="{22ABBAC2-777F-46E6-8602-49FD981B0AE6}" presName="tx2" presStyleLbl="revTx" presStyleIdx="4" presStyleCnt="6"/>
      <dgm:spPr/>
      <dgm:t>
        <a:bodyPr/>
        <a:lstStyle/>
        <a:p>
          <a:endParaRPr lang="tr-TR"/>
        </a:p>
      </dgm:t>
    </dgm:pt>
    <dgm:pt modelId="{4B88758A-3825-4696-8FE4-EDEDB7892680}" type="pres">
      <dgm:prSet presAssocID="{22ABBAC2-777F-46E6-8602-49FD981B0AE6}" presName="vert2" presStyleCnt="0"/>
      <dgm:spPr/>
    </dgm:pt>
    <dgm:pt modelId="{FAFAE4A2-14CA-433E-919F-7D3DE4BFCD20}" type="pres">
      <dgm:prSet presAssocID="{22ABBAC2-777F-46E6-8602-49FD981B0AE6}" presName="thinLine2b" presStyleLbl="callout" presStyleIdx="3" presStyleCnt="5"/>
      <dgm:spPr/>
    </dgm:pt>
    <dgm:pt modelId="{13F3391B-AA63-4E5A-AD73-D2FA0BD2D235}" type="pres">
      <dgm:prSet presAssocID="{22ABBAC2-777F-46E6-8602-49FD981B0AE6}" presName="vertSpace2b" presStyleCnt="0"/>
      <dgm:spPr/>
    </dgm:pt>
    <dgm:pt modelId="{21CAAEAB-B676-4137-8C54-452B6552E7D5}" type="pres">
      <dgm:prSet presAssocID="{92567952-D8B9-4FCF-A448-18ED5B927790}" presName="horz2" presStyleCnt="0"/>
      <dgm:spPr/>
    </dgm:pt>
    <dgm:pt modelId="{63256F33-D444-463A-BAE6-1ABCA1BB4A3A}" type="pres">
      <dgm:prSet presAssocID="{92567952-D8B9-4FCF-A448-18ED5B927790}" presName="horzSpace2" presStyleCnt="0"/>
      <dgm:spPr/>
    </dgm:pt>
    <dgm:pt modelId="{235B129E-0698-4B00-9604-6507974A0C4A}" type="pres">
      <dgm:prSet presAssocID="{92567952-D8B9-4FCF-A448-18ED5B927790}" presName="tx2" presStyleLbl="revTx" presStyleIdx="5" presStyleCnt="6"/>
      <dgm:spPr/>
      <dgm:t>
        <a:bodyPr/>
        <a:lstStyle/>
        <a:p>
          <a:endParaRPr lang="tr-TR"/>
        </a:p>
      </dgm:t>
    </dgm:pt>
    <dgm:pt modelId="{51478BA8-A533-458F-814C-A7232A00E14B}" type="pres">
      <dgm:prSet presAssocID="{92567952-D8B9-4FCF-A448-18ED5B927790}" presName="vert2" presStyleCnt="0"/>
      <dgm:spPr/>
    </dgm:pt>
    <dgm:pt modelId="{CEA80708-D076-46D9-86D0-04C74763B4FA}" type="pres">
      <dgm:prSet presAssocID="{92567952-D8B9-4FCF-A448-18ED5B927790}" presName="thinLine2b" presStyleLbl="callout" presStyleIdx="4" presStyleCnt="5"/>
      <dgm:spPr/>
    </dgm:pt>
    <dgm:pt modelId="{1C20C8C6-74E8-4FD3-896E-F2584CE0B4E9}" type="pres">
      <dgm:prSet presAssocID="{92567952-D8B9-4FCF-A448-18ED5B927790}" presName="vertSpace2b" presStyleCnt="0"/>
      <dgm:spPr/>
    </dgm:pt>
  </dgm:ptLst>
  <dgm:cxnLst>
    <dgm:cxn modelId="{6FF52F6C-DFFF-4A0B-AD48-D3EADB502836}" type="presOf" srcId="{1AAE7876-34B1-442A-B334-CA56DE4440B7}" destId="{9C1D393B-798D-47C9-B7FE-A3771CEE623A}" srcOrd="0" destOrd="0" presId="urn:microsoft.com/office/officeart/2008/layout/LinedList"/>
    <dgm:cxn modelId="{4EFCD57C-85F8-43D4-A87D-A93D1CFFA705}" type="presOf" srcId="{22ABBAC2-777F-46E6-8602-49FD981B0AE6}" destId="{A3170BB6-50D2-45B5-89C6-92C81C023B30}" srcOrd="0" destOrd="0" presId="urn:microsoft.com/office/officeart/2008/layout/LinedList"/>
    <dgm:cxn modelId="{43AEB25C-6415-4098-8B17-679828E96A81}" srcId="{14427F99-CA2C-4B0F-A22A-505AA56C0F91}" destId="{A78E0E5C-E5ED-4A7A-8738-1061D198722C}" srcOrd="0" destOrd="0" parTransId="{D98EC415-B54D-4B59-A65B-3DCE7734DE1A}" sibTransId="{235DD7E8-4DFE-4CAB-80E8-7B92CD6B0933}"/>
    <dgm:cxn modelId="{91977071-FF5A-42BD-9B9B-929EDEE80D6D}" type="presOf" srcId="{A78E0E5C-E5ED-4A7A-8738-1061D198722C}" destId="{DFF07DB8-195B-43BB-97C3-45EE3595762C}" srcOrd="0" destOrd="0" presId="urn:microsoft.com/office/officeart/2008/layout/LinedList"/>
    <dgm:cxn modelId="{B065D0A0-F301-49F2-96B1-62FA6105E4B6}" srcId="{A78E0E5C-E5ED-4A7A-8738-1061D198722C}" destId="{2FB96917-F113-4EED-A809-D1F7ED0E4B09}" srcOrd="0" destOrd="0" parTransId="{BAF66FE0-2E5F-44CD-AC38-8CA70953CE04}" sibTransId="{C69D0408-A45F-4E7A-8E16-1F5A3E00DBD4}"/>
    <dgm:cxn modelId="{7D8679F1-AC5F-4303-BCC7-879C7649CB13}" srcId="{A78E0E5C-E5ED-4A7A-8738-1061D198722C}" destId="{09CB7BC9-1967-4C3A-8591-8357069B4417}" srcOrd="1" destOrd="0" parTransId="{8D3D16ED-7D94-4B72-B7ED-CE3C41FA442C}" sibTransId="{E6EF35DD-3B13-4120-BDF0-EFC34C422EEA}"/>
    <dgm:cxn modelId="{B4780256-3F42-4B66-B4CF-DF8ED9D3FDEE}" type="presOf" srcId="{14427F99-CA2C-4B0F-A22A-505AA56C0F91}" destId="{D180DEF1-8F0F-4006-9C2E-F1645B78B6C4}" srcOrd="0" destOrd="0" presId="urn:microsoft.com/office/officeart/2008/layout/LinedList"/>
    <dgm:cxn modelId="{0BE74C43-2698-4495-B6D8-8E23181E40E3}" srcId="{A78E0E5C-E5ED-4A7A-8738-1061D198722C}" destId="{92567952-D8B9-4FCF-A448-18ED5B927790}" srcOrd="4" destOrd="0" parTransId="{15025B3B-AC7E-4520-AE3A-3984C1DE8108}" sibTransId="{32C0B8D7-0BC3-40C7-B3B1-250FE5D6B837}"/>
    <dgm:cxn modelId="{BAC94F20-DC37-440B-83FA-972E72431B5B}" srcId="{A78E0E5C-E5ED-4A7A-8738-1061D198722C}" destId="{22ABBAC2-777F-46E6-8602-49FD981B0AE6}" srcOrd="3" destOrd="0" parTransId="{727D9B9E-37F6-441D-94BA-363D99F6C640}" sibTransId="{DC6A3B76-4AF8-4251-94F3-9BAF4272DACF}"/>
    <dgm:cxn modelId="{ADF2C2C1-ADD8-4727-AE21-98FFC503E899}" srcId="{A78E0E5C-E5ED-4A7A-8738-1061D198722C}" destId="{1AAE7876-34B1-442A-B334-CA56DE4440B7}" srcOrd="2" destOrd="0" parTransId="{B04244D3-E490-4E0F-A65A-F234FCC1E2A3}" sibTransId="{50E3EE99-C74A-4960-846D-BEE563B3A698}"/>
    <dgm:cxn modelId="{B38B93BD-8829-439F-8D4B-D6BDCCC33407}" type="presOf" srcId="{2FB96917-F113-4EED-A809-D1F7ED0E4B09}" destId="{4CA75DD7-9AD4-4827-A9A3-1BF55EF4870A}" srcOrd="0" destOrd="0" presId="urn:microsoft.com/office/officeart/2008/layout/LinedList"/>
    <dgm:cxn modelId="{D9C44190-0C8E-4596-9311-C235DE9231DF}" type="presOf" srcId="{92567952-D8B9-4FCF-A448-18ED5B927790}" destId="{235B129E-0698-4B00-9604-6507974A0C4A}" srcOrd="0" destOrd="0" presId="urn:microsoft.com/office/officeart/2008/layout/LinedList"/>
    <dgm:cxn modelId="{84B8947C-0827-45F4-AC39-E539E0F0358B}" type="presOf" srcId="{09CB7BC9-1967-4C3A-8591-8357069B4417}" destId="{46866C26-1D78-491D-8F4C-A75D5A4A3779}" srcOrd="0" destOrd="0" presId="urn:microsoft.com/office/officeart/2008/layout/LinedList"/>
    <dgm:cxn modelId="{584E06F1-6ED3-4FA8-9E19-D66F66F12991}" type="presParOf" srcId="{D180DEF1-8F0F-4006-9C2E-F1645B78B6C4}" destId="{FB0F9FF5-01CB-4F10-BE3D-089A61C46AA9}" srcOrd="0" destOrd="0" presId="urn:microsoft.com/office/officeart/2008/layout/LinedList"/>
    <dgm:cxn modelId="{53BC787A-52E7-454D-8688-9AADA6BA0710}" type="presParOf" srcId="{D180DEF1-8F0F-4006-9C2E-F1645B78B6C4}" destId="{A6F34DB2-E5E0-476D-BE7B-AFF57C559DDA}" srcOrd="1" destOrd="0" presId="urn:microsoft.com/office/officeart/2008/layout/LinedList"/>
    <dgm:cxn modelId="{3E338DC4-C91C-4495-AA48-5AB965339596}" type="presParOf" srcId="{A6F34DB2-E5E0-476D-BE7B-AFF57C559DDA}" destId="{DFF07DB8-195B-43BB-97C3-45EE3595762C}" srcOrd="0" destOrd="0" presId="urn:microsoft.com/office/officeart/2008/layout/LinedList"/>
    <dgm:cxn modelId="{EF6D890A-CF5B-4443-8F73-7D81390E6548}" type="presParOf" srcId="{A6F34DB2-E5E0-476D-BE7B-AFF57C559DDA}" destId="{28D5414D-2A6D-4D0D-AE0A-A713CDB66DF6}" srcOrd="1" destOrd="0" presId="urn:microsoft.com/office/officeart/2008/layout/LinedList"/>
    <dgm:cxn modelId="{D55E8CAA-3AD6-4061-A9D5-5015A4EEC15B}" type="presParOf" srcId="{28D5414D-2A6D-4D0D-AE0A-A713CDB66DF6}" destId="{F41BAD7F-A831-4E80-80AB-FE0FCDA47199}" srcOrd="0" destOrd="0" presId="urn:microsoft.com/office/officeart/2008/layout/LinedList"/>
    <dgm:cxn modelId="{85A2D073-3350-4258-8427-B1BB443B2093}" type="presParOf" srcId="{28D5414D-2A6D-4D0D-AE0A-A713CDB66DF6}" destId="{0D331DC5-2C12-45A6-82A9-4D5609ACBB81}" srcOrd="1" destOrd="0" presId="urn:microsoft.com/office/officeart/2008/layout/LinedList"/>
    <dgm:cxn modelId="{844F7154-24DB-4764-BBF7-8659E226F29E}" type="presParOf" srcId="{0D331DC5-2C12-45A6-82A9-4D5609ACBB81}" destId="{E823E994-69B3-47F4-A79C-C7CBCA15EFB2}" srcOrd="0" destOrd="0" presId="urn:microsoft.com/office/officeart/2008/layout/LinedList"/>
    <dgm:cxn modelId="{3B4BB41C-8152-4915-9549-DB644DE16869}" type="presParOf" srcId="{0D331DC5-2C12-45A6-82A9-4D5609ACBB81}" destId="{4CA75DD7-9AD4-4827-A9A3-1BF55EF4870A}" srcOrd="1" destOrd="0" presId="urn:microsoft.com/office/officeart/2008/layout/LinedList"/>
    <dgm:cxn modelId="{A271098A-A87F-4529-AB4F-61AAAA2E7AD3}" type="presParOf" srcId="{0D331DC5-2C12-45A6-82A9-4D5609ACBB81}" destId="{20603F0C-89AE-406E-AF4E-897EC5FF3E6A}" srcOrd="2" destOrd="0" presId="urn:microsoft.com/office/officeart/2008/layout/LinedList"/>
    <dgm:cxn modelId="{E2762B10-2518-4158-B45D-6B9B7A87EF0F}" type="presParOf" srcId="{28D5414D-2A6D-4D0D-AE0A-A713CDB66DF6}" destId="{CFEAFFD2-78FC-4F5D-AAA1-04FDD6FD25CE}" srcOrd="2" destOrd="0" presId="urn:microsoft.com/office/officeart/2008/layout/LinedList"/>
    <dgm:cxn modelId="{5A637F2B-5B78-4D1E-9D00-416F0CD6BD5F}" type="presParOf" srcId="{28D5414D-2A6D-4D0D-AE0A-A713CDB66DF6}" destId="{8B77CE66-0FE3-4ADD-85FE-D249350B5A93}" srcOrd="3" destOrd="0" presId="urn:microsoft.com/office/officeart/2008/layout/LinedList"/>
    <dgm:cxn modelId="{A3EFB7BD-CEE3-4400-A708-45D269469CFC}" type="presParOf" srcId="{28D5414D-2A6D-4D0D-AE0A-A713CDB66DF6}" destId="{F79B8B00-1FDF-4D2F-A9A9-A09D9CB10E6E}" srcOrd="4" destOrd="0" presId="urn:microsoft.com/office/officeart/2008/layout/LinedList"/>
    <dgm:cxn modelId="{EC71C230-7827-4E19-8AE6-8606CDA1C104}" type="presParOf" srcId="{F79B8B00-1FDF-4D2F-A9A9-A09D9CB10E6E}" destId="{8C92ED56-85B1-457B-89CB-A3F8C914E395}" srcOrd="0" destOrd="0" presId="urn:microsoft.com/office/officeart/2008/layout/LinedList"/>
    <dgm:cxn modelId="{BE9985F3-8812-486A-A308-6DD80F8BBE9D}" type="presParOf" srcId="{F79B8B00-1FDF-4D2F-A9A9-A09D9CB10E6E}" destId="{46866C26-1D78-491D-8F4C-A75D5A4A3779}" srcOrd="1" destOrd="0" presId="urn:microsoft.com/office/officeart/2008/layout/LinedList"/>
    <dgm:cxn modelId="{F56F883E-3831-491D-8E95-C6BB49BEB9A4}" type="presParOf" srcId="{F79B8B00-1FDF-4D2F-A9A9-A09D9CB10E6E}" destId="{014FA65C-E484-42D3-9A11-C257268C80DC}" srcOrd="2" destOrd="0" presId="urn:microsoft.com/office/officeart/2008/layout/LinedList"/>
    <dgm:cxn modelId="{EC8EA0B6-6340-474A-904E-411C5BD25375}" type="presParOf" srcId="{28D5414D-2A6D-4D0D-AE0A-A713CDB66DF6}" destId="{654EB71F-C266-4EEC-9420-746252AE07C4}" srcOrd="5" destOrd="0" presId="urn:microsoft.com/office/officeart/2008/layout/LinedList"/>
    <dgm:cxn modelId="{BE4BC515-072F-4DB4-AB65-9633CA36DCA6}" type="presParOf" srcId="{28D5414D-2A6D-4D0D-AE0A-A713CDB66DF6}" destId="{BE8AA6E3-710B-4206-A030-63926B4312DB}" srcOrd="6" destOrd="0" presId="urn:microsoft.com/office/officeart/2008/layout/LinedList"/>
    <dgm:cxn modelId="{1652D81E-1A19-4449-A047-C78CB4E7588A}" type="presParOf" srcId="{28D5414D-2A6D-4D0D-AE0A-A713CDB66DF6}" destId="{7ED98A48-5636-43C3-BBC5-B1A90546A5C8}" srcOrd="7" destOrd="0" presId="urn:microsoft.com/office/officeart/2008/layout/LinedList"/>
    <dgm:cxn modelId="{8E4E4F41-E9E7-4A4E-A4D9-EC7A0E230DE2}" type="presParOf" srcId="{7ED98A48-5636-43C3-BBC5-B1A90546A5C8}" destId="{E89CDBE9-2A49-4605-AD7F-F447C2B995CE}" srcOrd="0" destOrd="0" presId="urn:microsoft.com/office/officeart/2008/layout/LinedList"/>
    <dgm:cxn modelId="{7DB9A58F-8A80-436F-BE99-4425AB67A1A6}" type="presParOf" srcId="{7ED98A48-5636-43C3-BBC5-B1A90546A5C8}" destId="{9C1D393B-798D-47C9-B7FE-A3771CEE623A}" srcOrd="1" destOrd="0" presId="urn:microsoft.com/office/officeart/2008/layout/LinedList"/>
    <dgm:cxn modelId="{091BE557-532D-4D9E-8653-6306D13620A7}" type="presParOf" srcId="{7ED98A48-5636-43C3-BBC5-B1A90546A5C8}" destId="{6E588A19-B044-44B7-83DC-BF7FC3DF9A7D}" srcOrd="2" destOrd="0" presId="urn:microsoft.com/office/officeart/2008/layout/LinedList"/>
    <dgm:cxn modelId="{B3464395-627F-425E-AEAD-720DCCCE602D}" type="presParOf" srcId="{28D5414D-2A6D-4D0D-AE0A-A713CDB66DF6}" destId="{85C75B12-DB0F-4B75-B10E-4E0C563726F7}" srcOrd="8" destOrd="0" presId="urn:microsoft.com/office/officeart/2008/layout/LinedList"/>
    <dgm:cxn modelId="{177213CD-FA94-41B4-8FA6-F4AFA631F8D5}" type="presParOf" srcId="{28D5414D-2A6D-4D0D-AE0A-A713CDB66DF6}" destId="{A04175B6-4417-49C7-84B5-AA94F715D96F}" srcOrd="9" destOrd="0" presId="urn:microsoft.com/office/officeart/2008/layout/LinedList"/>
    <dgm:cxn modelId="{7C30086C-B90E-42C1-B2D2-B845E57C030D}" type="presParOf" srcId="{28D5414D-2A6D-4D0D-AE0A-A713CDB66DF6}" destId="{F7894CE2-4E99-4C1A-A4C4-0F0D1B1A9AD4}" srcOrd="10" destOrd="0" presId="urn:microsoft.com/office/officeart/2008/layout/LinedList"/>
    <dgm:cxn modelId="{B215D18E-1CBE-4D49-87C6-EBB3FA3C0F00}" type="presParOf" srcId="{F7894CE2-4E99-4C1A-A4C4-0F0D1B1A9AD4}" destId="{AAC32320-98E2-4D6A-B550-13C61CA1AB12}" srcOrd="0" destOrd="0" presId="urn:microsoft.com/office/officeart/2008/layout/LinedList"/>
    <dgm:cxn modelId="{0F820B01-48A3-4A24-BF10-F42F8F75C6E6}" type="presParOf" srcId="{F7894CE2-4E99-4C1A-A4C4-0F0D1B1A9AD4}" destId="{A3170BB6-50D2-45B5-89C6-92C81C023B30}" srcOrd="1" destOrd="0" presId="urn:microsoft.com/office/officeart/2008/layout/LinedList"/>
    <dgm:cxn modelId="{A72B681E-A9D3-430A-81AE-96DF7FBD2480}" type="presParOf" srcId="{F7894CE2-4E99-4C1A-A4C4-0F0D1B1A9AD4}" destId="{4B88758A-3825-4696-8FE4-EDEDB7892680}" srcOrd="2" destOrd="0" presId="urn:microsoft.com/office/officeart/2008/layout/LinedList"/>
    <dgm:cxn modelId="{EA0D0445-C17A-4872-9C9F-009CAD542E5E}" type="presParOf" srcId="{28D5414D-2A6D-4D0D-AE0A-A713CDB66DF6}" destId="{FAFAE4A2-14CA-433E-919F-7D3DE4BFCD20}" srcOrd="11" destOrd="0" presId="urn:microsoft.com/office/officeart/2008/layout/LinedList"/>
    <dgm:cxn modelId="{FA994C6B-4B38-4335-B3AA-5F10444A8321}" type="presParOf" srcId="{28D5414D-2A6D-4D0D-AE0A-A713CDB66DF6}" destId="{13F3391B-AA63-4E5A-AD73-D2FA0BD2D235}" srcOrd="12" destOrd="0" presId="urn:microsoft.com/office/officeart/2008/layout/LinedList"/>
    <dgm:cxn modelId="{42AA7916-9E90-4336-84F4-95C1BCF1CD41}" type="presParOf" srcId="{28D5414D-2A6D-4D0D-AE0A-A713CDB66DF6}" destId="{21CAAEAB-B676-4137-8C54-452B6552E7D5}" srcOrd="13" destOrd="0" presId="urn:microsoft.com/office/officeart/2008/layout/LinedList"/>
    <dgm:cxn modelId="{4BFE26F5-8C28-44D1-958A-201B6CEAFB44}" type="presParOf" srcId="{21CAAEAB-B676-4137-8C54-452B6552E7D5}" destId="{63256F33-D444-463A-BAE6-1ABCA1BB4A3A}" srcOrd="0" destOrd="0" presId="urn:microsoft.com/office/officeart/2008/layout/LinedList"/>
    <dgm:cxn modelId="{02BB6CF8-FBD1-48DA-BB8F-66003415134B}" type="presParOf" srcId="{21CAAEAB-B676-4137-8C54-452B6552E7D5}" destId="{235B129E-0698-4B00-9604-6507974A0C4A}" srcOrd="1" destOrd="0" presId="urn:microsoft.com/office/officeart/2008/layout/LinedList"/>
    <dgm:cxn modelId="{C7E6B9A1-0967-4DE2-AD6C-A4D8AF65CB54}" type="presParOf" srcId="{21CAAEAB-B676-4137-8C54-452B6552E7D5}" destId="{51478BA8-A533-458F-814C-A7232A00E14B}" srcOrd="2" destOrd="0" presId="urn:microsoft.com/office/officeart/2008/layout/LinedList"/>
    <dgm:cxn modelId="{BDDA9505-BBD2-428E-821A-6C4FFB4C0358}" type="presParOf" srcId="{28D5414D-2A6D-4D0D-AE0A-A713CDB66DF6}" destId="{CEA80708-D076-46D9-86D0-04C74763B4FA}" srcOrd="14" destOrd="0" presId="urn:microsoft.com/office/officeart/2008/layout/LinedList"/>
    <dgm:cxn modelId="{33CF07A6-2840-438C-9286-F560821396B9}" type="presParOf" srcId="{28D5414D-2A6D-4D0D-AE0A-A713CDB66DF6}" destId="{1C20C8C6-74E8-4FD3-896E-F2584CE0B4E9}" srcOrd="15" destOrd="0" presId="urn:microsoft.com/office/officeart/2008/layout/LinedList"/>
  </dgm:cxnLst>
  <dgm:bg>
    <a:solidFill>
      <a:schemeClr val="accent2">
        <a:lumMod val="20000"/>
        <a:lumOff val="80000"/>
      </a:schemeClr>
    </a:solidFill>
    <a:effectLst>
      <a:softEdge rad="317500"/>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427F99-CA2C-4B0F-A22A-505AA56C0F91}" type="doc">
      <dgm:prSet loTypeId="urn:microsoft.com/office/officeart/2008/layout/LinedList" loCatId="hierarchy" qsTypeId="urn:microsoft.com/office/officeart/2005/8/quickstyle/3d2" qsCatId="3D" csTypeId="urn:microsoft.com/office/officeart/2005/8/colors/accent2_3" csCatId="accent2" phldr="1"/>
      <dgm:spPr/>
      <dgm:t>
        <a:bodyPr/>
        <a:lstStyle/>
        <a:p>
          <a:endParaRPr lang="tr-TR"/>
        </a:p>
      </dgm:t>
    </dgm:pt>
    <dgm:pt modelId="{A78E0E5C-E5ED-4A7A-8738-1061D198722C}">
      <dgm:prSet phldrT="[Metin]" custT="1"/>
      <dgm:spPr/>
      <dgm:t>
        <a:bodyPr/>
        <a:lstStyle/>
        <a:p>
          <a:pPr algn="l"/>
          <a:r>
            <a:rPr lang="tr-TR" sz="2800" b="1" dirty="0" smtClean="0">
              <a:latin typeface="Garamond" panose="02020404030301010803" pitchFamily="18" charset="0"/>
            </a:rPr>
            <a:t>Israrlı Takip </a:t>
          </a:r>
          <a:endParaRPr lang="tr-TR" sz="2800" dirty="0">
            <a:latin typeface="Garamond" panose="02020404030301010803" pitchFamily="18" charset="0"/>
          </a:endParaRPr>
        </a:p>
      </dgm:t>
    </dgm:pt>
    <dgm:pt modelId="{D98EC415-B54D-4B59-A65B-3DCE7734DE1A}" type="parTrans" cxnId="{43AEB25C-6415-4098-8B17-679828E96A81}">
      <dgm:prSet/>
      <dgm:spPr/>
      <dgm:t>
        <a:bodyPr/>
        <a:lstStyle/>
        <a:p>
          <a:endParaRPr lang="tr-TR" sz="2800">
            <a:latin typeface="Garamond" panose="02020404030301010803" pitchFamily="18" charset="0"/>
          </a:endParaRPr>
        </a:p>
      </dgm:t>
    </dgm:pt>
    <dgm:pt modelId="{235DD7E8-4DFE-4CAB-80E8-7B92CD6B0933}" type="sibTrans" cxnId="{43AEB25C-6415-4098-8B17-679828E96A81}">
      <dgm:prSet/>
      <dgm:spPr/>
      <dgm:t>
        <a:bodyPr/>
        <a:lstStyle/>
        <a:p>
          <a:endParaRPr lang="tr-TR" sz="2800">
            <a:latin typeface="Garamond" panose="02020404030301010803" pitchFamily="18" charset="0"/>
          </a:endParaRPr>
        </a:p>
      </dgm:t>
    </dgm:pt>
    <dgm:pt modelId="{2FB96917-F113-4EED-A809-D1F7ED0E4B09}">
      <dgm:prSet phldrT="[Metin]" custT="1"/>
      <dgm:spPr/>
      <dgm:t>
        <a:bodyPr lIns="115200" anchor="t"/>
        <a:lstStyle/>
        <a:p>
          <a:pPr algn="just"/>
          <a:r>
            <a:rPr lang="tr-TR" sz="2400" b="0" i="0" dirty="0" smtClean="0">
              <a:latin typeface="Garamond" panose="02020404030301010803" pitchFamily="18" charset="0"/>
            </a:rPr>
            <a:t>Eşi/eski eşi</a:t>
          </a:r>
          <a:r>
            <a:rPr lang="en-US" sz="2400" b="0" i="0" dirty="0" smtClean="0">
              <a:latin typeface="Garamond" panose="02020404030301010803" pitchFamily="18" charset="0"/>
            </a:rPr>
            <a:t> </a:t>
          </a:r>
          <a:r>
            <a:rPr lang="tr-TR" sz="2400" b="0" i="0" noProof="0" dirty="0" smtClean="0">
              <a:latin typeface="Garamond" panose="02020404030301010803" pitchFamily="18" charset="0"/>
            </a:rPr>
            <a:t>ya</a:t>
          </a:r>
          <a:r>
            <a:rPr lang="en-US" sz="2400" b="0" i="0" dirty="0" smtClean="0">
              <a:latin typeface="Garamond" panose="02020404030301010803" pitchFamily="18" charset="0"/>
            </a:rPr>
            <a:t> da halen birlikte olunan </a:t>
          </a:r>
          <a:r>
            <a:rPr lang="tr-TR" sz="2400" b="0" i="0" dirty="0" smtClean="0">
              <a:latin typeface="Garamond" panose="02020404030301010803" pitchFamily="18" charset="0"/>
            </a:rPr>
            <a:t>kişi </a:t>
          </a:r>
          <a:r>
            <a:rPr lang="en-US" sz="2400" b="0" i="0" dirty="0" smtClean="0">
              <a:latin typeface="Garamond" panose="02020404030301010803" pitchFamily="18" charset="0"/>
            </a:rPr>
            <a:t>veya herhangi biri tarafından </a:t>
          </a:r>
          <a:r>
            <a:rPr lang="en-US" sz="2400" b="1" i="0" dirty="0" smtClean="0">
              <a:latin typeface="Garamond" panose="02020404030301010803" pitchFamily="18" charset="0"/>
            </a:rPr>
            <a:t>yoğun biçimde izlenmek ve takip edilmektir. </a:t>
          </a:r>
          <a:endParaRPr lang="tr-TR" sz="2400" b="1" i="0" dirty="0" smtClean="0">
            <a:latin typeface="Garamond" panose="02020404030301010803" pitchFamily="18" charset="0"/>
          </a:endParaRPr>
        </a:p>
        <a:p>
          <a:pPr algn="just"/>
          <a:r>
            <a:rPr lang="en-US" sz="2400" b="0" i="0" dirty="0" smtClean="0">
              <a:latin typeface="Garamond" panose="02020404030301010803" pitchFamily="18" charset="0"/>
            </a:rPr>
            <a:t>Takip davranışı, korku uyandırmayı, gözdağı vermeyi ve güvencesiz hissettirmeyi hedefler. </a:t>
          </a:r>
          <a:endParaRPr lang="tr-TR" sz="2400" b="0" i="0" dirty="0" smtClean="0">
            <a:latin typeface="Garamond" panose="02020404030301010803" pitchFamily="18" charset="0"/>
          </a:endParaRPr>
        </a:p>
        <a:p>
          <a:pPr algn="just"/>
          <a:r>
            <a:rPr lang="tr-TR" sz="2400" b="1" i="1" dirty="0" smtClean="0">
              <a:latin typeface="Garamond" panose="02020404030301010803" pitchFamily="18" charset="0"/>
            </a:rPr>
            <a:t>Kişinin </a:t>
          </a:r>
          <a:r>
            <a:rPr lang="en-US" sz="2400" b="1" i="1" dirty="0" smtClean="0">
              <a:latin typeface="Garamond" panose="02020404030301010803" pitchFamily="18" charset="0"/>
            </a:rPr>
            <a:t>davet edilmeden eve, okula, kişinin bulunduğu mekana gelmesi, </a:t>
          </a:r>
          <a:r>
            <a:rPr lang="en-US" sz="2400" b="1" i="1" dirty="0" err="1" smtClean="0">
              <a:latin typeface="Garamond" panose="02020404030301010803" pitchFamily="18" charset="0"/>
            </a:rPr>
            <a:t>karşısına</a:t>
          </a:r>
          <a:r>
            <a:rPr lang="en-US" sz="2400" b="1" i="1" dirty="0" smtClean="0">
              <a:latin typeface="Garamond" panose="02020404030301010803" pitchFamily="18" charset="0"/>
            </a:rPr>
            <a:t> çıkması, sürekli hediye, çiçek vb. alması veya göndermesi, arkadaş çevresi aracılığıyla iletişim kurması ve kişi ile ilgili bilgi almaya çalışması </a:t>
          </a:r>
          <a:r>
            <a:rPr lang="en-US" sz="2400" b="0" i="0" dirty="0" smtClean="0">
              <a:latin typeface="Garamond" panose="02020404030301010803" pitchFamily="18" charset="0"/>
            </a:rPr>
            <a:t>ısrarlı takip davranışı örnekleridir.</a:t>
          </a:r>
          <a:endParaRPr lang="tr-TR" sz="2400" b="1" dirty="0">
            <a:latin typeface="Garamond" panose="02020404030301010803" pitchFamily="18" charset="0"/>
          </a:endParaRPr>
        </a:p>
      </dgm:t>
    </dgm:pt>
    <dgm:pt modelId="{C69D0408-A45F-4E7A-8E16-1F5A3E00DBD4}" type="sibTrans" cxnId="{B065D0A0-F301-49F2-96B1-62FA6105E4B6}">
      <dgm:prSet/>
      <dgm:spPr/>
      <dgm:t>
        <a:bodyPr/>
        <a:lstStyle/>
        <a:p>
          <a:endParaRPr lang="tr-TR" sz="2800">
            <a:latin typeface="Garamond" panose="02020404030301010803" pitchFamily="18" charset="0"/>
          </a:endParaRPr>
        </a:p>
      </dgm:t>
    </dgm:pt>
    <dgm:pt modelId="{BAF66FE0-2E5F-44CD-AC38-8CA70953CE04}" type="parTrans" cxnId="{B065D0A0-F301-49F2-96B1-62FA6105E4B6}">
      <dgm:prSet/>
      <dgm:spPr/>
      <dgm:t>
        <a:bodyPr/>
        <a:lstStyle/>
        <a:p>
          <a:endParaRPr lang="tr-TR" sz="2800">
            <a:latin typeface="Garamond" panose="02020404030301010803" pitchFamily="18" charset="0"/>
          </a:endParaRPr>
        </a:p>
      </dgm:t>
    </dgm:pt>
    <dgm:pt modelId="{D180DEF1-8F0F-4006-9C2E-F1645B78B6C4}" type="pres">
      <dgm:prSet presAssocID="{14427F99-CA2C-4B0F-A22A-505AA56C0F91}" presName="vert0" presStyleCnt="0">
        <dgm:presLayoutVars>
          <dgm:dir/>
          <dgm:animOne val="branch"/>
          <dgm:animLvl val="lvl"/>
        </dgm:presLayoutVars>
      </dgm:prSet>
      <dgm:spPr/>
      <dgm:t>
        <a:bodyPr/>
        <a:lstStyle/>
        <a:p>
          <a:endParaRPr lang="tr-TR"/>
        </a:p>
      </dgm:t>
    </dgm:pt>
    <dgm:pt modelId="{FB0F9FF5-01CB-4F10-BE3D-089A61C46AA9}" type="pres">
      <dgm:prSet presAssocID="{A78E0E5C-E5ED-4A7A-8738-1061D198722C}" presName="thickLine" presStyleLbl="alignNode1" presStyleIdx="0" presStyleCnt="1"/>
      <dgm:spPr/>
      <dgm:t>
        <a:bodyPr/>
        <a:lstStyle/>
        <a:p>
          <a:endParaRPr lang="tr-TR"/>
        </a:p>
      </dgm:t>
    </dgm:pt>
    <dgm:pt modelId="{A6F34DB2-E5E0-476D-BE7B-AFF57C559DDA}" type="pres">
      <dgm:prSet presAssocID="{A78E0E5C-E5ED-4A7A-8738-1061D198722C}" presName="horz1" presStyleCnt="0"/>
      <dgm:spPr/>
      <dgm:t>
        <a:bodyPr/>
        <a:lstStyle/>
        <a:p>
          <a:endParaRPr lang="tr-TR"/>
        </a:p>
      </dgm:t>
    </dgm:pt>
    <dgm:pt modelId="{DFF07DB8-195B-43BB-97C3-45EE3595762C}" type="pres">
      <dgm:prSet presAssocID="{A78E0E5C-E5ED-4A7A-8738-1061D198722C}" presName="tx1" presStyleLbl="revTx" presStyleIdx="0" presStyleCnt="2" custScaleX="104192"/>
      <dgm:spPr/>
      <dgm:t>
        <a:bodyPr/>
        <a:lstStyle/>
        <a:p>
          <a:endParaRPr lang="tr-TR"/>
        </a:p>
      </dgm:t>
    </dgm:pt>
    <dgm:pt modelId="{28D5414D-2A6D-4D0D-AE0A-A713CDB66DF6}" type="pres">
      <dgm:prSet presAssocID="{A78E0E5C-E5ED-4A7A-8738-1061D198722C}" presName="vert1" presStyleCnt="0"/>
      <dgm:spPr/>
      <dgm:t>
        <a:bodyPr/>
        <a:lstStyle/>
        <a:p>
          <a:endParaRPr lang="tr-TR"/>
        </a:p>
      </dgm:t>
    </dgm:pt>
    <dgm:pt modelId="{F41BAD7F-A831-4E80-80AB-FE0FCDA47199}" type="pres">
      <dgm:prSet presAssocID="{2FB96917-F113-4EED-A809-D1F7ED0E4B09}" presName="vertSpace2a" presStyleCnt="0"/>
      <dgm:spPr/>
    </dgm:pt>
    <dgm:pt modelId="{0D331DC5-2C12-45A6-82A9-4D5609ACBB81}" type="pres">
      <dgm:prSet presAssocID="{2FB96917-F113-4EED-A809-D1F7ED0E4B09}" presName="horz2" presStyleCnt="0"/>
      <dgm:spPr/>
    </dgm:pt>
    <dgm:pt modelId="{E823E994-69B3-47F4-A79C-C7CBCA15EFB2}" type="pres">
      <dgm:prSet presAssocID="{2FB96917-F113-4EED-A809-D1F7ED0E4B09}" presName="horzSpace2" presStyleCnt="0"/>
      <dgm:spPr/>
    </dgm:pt>
    <dgm:pt modelId="{4CA75DD7-9AD4-4827-A9A3-1BF55EF4870A}" type="pres">
      <dgm:prSet presAssocID="{2FB96917-F113-4EED-A809-D1F7ED0E4B09}" presName="tx2" presStyleLbl="revTx" presStyleIdx="1" presStyleCnt="2"/>
      <dgm:spPr/>
      <dgm:t>
        <a:bodyPr/>
        <a:lstStyle/>
        <a:p>
          <a:endParaRPr lang="tr-TR"/>
        </a:p>
      </dgm:t>
    </dgm:pt>
    <dgm:pt modelId="{20603F0C-89AE-406E-AF4E-897EC5FF3E6A}" type="pres">
      <dgm:prSet presAssocID="{2FB96917-F113-4EED-A809-D1F7ED0E4B09}" presName="vert2" presStyleCnt="0"/>
      <dgm:spPr/>
    </dgm:pt>
    <dgm:pt modelId="{CFEAFFD2-78FC-4F5D-AAA1-04FDD6FD25CE}" type="pres">
      <dgm:prSet presAssocID="{2FB96917-F113-4EED-A809-D1F7ED0E4B09}" presName="thinLine2b" presStyleLbl="callout" presStyleIdx="0" presStyleCnt="1"/>
      <dgm:spPr/>
    </dgm:pt>
    <dgm:pt modelId="{8B77CE66-0FE3-4ADD-85FE-D249350B5A93}" type="pres">
      <dgm:prSet presAssocID="{2FB96917-F113-4EED-A809-D1F7ED0E4B09}" presName="vertSpace2b" presStyleCnt="0"/>
      <dgm:spPr/>
    </dgm:pt>
  </dgm:ptLst>
  <dgm:cxnLst>
    <dgm:cxn modelId="{B065D0A0-F301-49F2-96B1-62FA6105E4B6}" srcId="{A78E0E5C-E5ED-4A7A-8738-1061D198722C}" destId="{2FB96917-F113-4EED-A809-D1F7ED0E4B09}" srcOrd="0" destOrd="0" parTransId="{BAF66FE0-2E5F-44CD-AC38-8CA70953CE04}" sibTransId="{C69D0408-A45F-4E7A-8E16-1F5A3E00DBD4}"/>
    <dgm:cxn modelId="{B4780256-3F42-4B66-B4CF-DF8ED9D3FDEE}" type="presOf" srcId="{14427F99-CA2C-4B0F-A22A-505AA56C0F91}" destId="{D180DEF1-8F0F-4006-9C2E-F1645B78B6C4}" srcOrd="0" destOrd="0" presId="urn:microsoft.com/office/officeart/2008/layout/LinedList"/>
    <dgm:cxn modelId="{B38B93BD-8829-439F-8D4B-D6BDCCC33407}" type="presOf" srcId="{2FB96917-F113-4EED-A809-D1F7ED0E4B09}" destId="{4CA75DD7-9AD4-4827-A9A3-1BF55EF4870A}" srcOrd="0" destOrd="0" presId="urn:microsoft.com/office/officeart/2008/layout/LinedList"/>
    <dgm:cxn modelId="{43AEB25C-6415-4098-8B17-679828E96A81}" srcId="{14427F99-CA2C-4B0F-A22A-505AA56C0F91}" destId="{A78E0E5C-E5ED-4A7A-8738-1061D198722C}" srcOrd="0" destOrd="0" parTransId="{D98EC415-B54D-4B59-A65B-3DCE7734DE1A}" sibTransId="{235DD7E8-4DFE-4CAB-80E8-7B92CD6B0933}"/>
    <dgm:cxn modelId="{91977071-FF5A-42BD-9B9B-929EDEE80D6D}" type="presOf" srcId="{A78E0E5C-E5ED-4A7A-8738-1061D198722C}" destId="{DFF07DB8-195B-43BB-97C3-45EE3595762C}" srcOrd="0" destOrd="0" presId="urn:microsoft.com/office/officeart/2008/layout/LinedList"/>
    <dgm:cxn modelId="{584E06F1-6ED3-4FA8-9E19-D66F66F12991}" type="presParOf" srcId="{D180DEF1-8F0F-4006-9C2E-F1645B78B6C4}" destId="{FB0F9FF5-01CB-4F10-BE3D-089A61C46AA9}" srcOrd="0" destOrd="0" presId="urn:microsoft.com/office/officeart/2008/layout/LinedList"/>
    <dgm:cxn modelId="{53BC787A-52E7-454D-8688-9AADA6BA0710}" type="presParOf" srcId="{D180DEF1-8F0F-4006-9C2E-F1645B78B6C4}" destId="{A6F34DB2-E5E0-476D-BE7B-AFF57C559DDA}" srcOrd="1" destOrd="0" presId="urn:microsoft.com/office/officeart/2008/layout/LinedList"/>
    <dgm:cxn modelId="{3E338DC4-C91C-4495-AA48-5AB965339596}" type="presParOf" srcId="{A6F34DB2-E5E0-476D-BE7B-AFF57C559DDA}" destId="{DFF07DB8-195B-43BB-97C3-45EE3595762C}" srcOrd="0" destOrd="0" presId="urn:microsoft.com/office/officeart/2008/layout/LinedList"/>
    <dgm:cxn modelId="{EF6D890A-CF5B-4443-8F73-7D81390E6548}" type="presParOf" srcId="{A6F34DB2-E5E0-476D-BE7B-AFF57C559DDA}" destId="{28D5414D-2A6D-4D0D-AE0A-A713CDB66DF6}" srcOrd="1" destOrd="0" presId="urn:microsoft.com/office/officeart/2008/layout/LinedList"/>
    <dgm:cxn modelId="{D55E8CAA-3AD6-4061-A9D5-5015A4EEC15B}" type="presParOf" srcId="{28D5414D-2A6D-4D0D-AE0A-A713CDB66DF6}" destId="{F41BAD7F-A831-4E80-80AB-FE0FCDA47199}" srcOrd="0" destOrd="0" presId="urn:microsoft.com/office/officeart/2008/layout/LinedList"/>
    <dgm:cxn modelId="{85A2D073-3350-4258-8427-B1BB443B2093}" type="presParOf" srcId="{28D5414D-2A6D-4D0D-AE0A-A713CDB66DF6}" destId="{0D331DC5-2C12-45A6-82A9-4D5609ACBB81}" srcOrd="1" destOrd="0" presId="urn:microsoft.com/office/officeart/2008/layout/LinedList"/>
    <dgm:cxn modelId="{844F7154-24DB-4764-BBF7-8659E226F29E}" type="presParOf" srcId="{0D331DC5-2C12-45A6-82A9-4D5609ACBB81}" destId="{E823E994-69B3-47F4-A79C-C7CBCA15EFB2}" srcOrd="0" destOrd="0" presId="urn:microsoft.com/office/officeart/2008/layout/LinedList"/>
    <dgm:cxn modelId="{3B4BB41C-8152-4915-9549-DB644DE16869}" type="presParOf" srcId="{0D331DC5-2C12-45A6-82A9-4D5609ACBB81}" destId="{4CA75DD7-9AD4-4827-A9A3-1BF55EF4870A}" srcOrd="1" destOrd="0" presId="urn:microsoft.com/office/officeart/2008/layout/LinedList"/>
    <dgm:cxn modelId="{A271098A-A87F-4529-AB4F-61AAAA2E7AD3}" type="presParOf" srcId="{0D331DC5-2C12-45A6-82A9-4D5609ACBB81}" destId="{20603F0C-89AE-406E-AF4E-897EC5FF3E6A}" srcOrd="2" destOrd="0" presId="urn:microsoft.com/office/officeart/2008/layout/LinedList"/>
    <dgm:cxn modelId="{E2762B10-2518-4158-B45D-6B9B7A87EF0F}" type="presParOf" srcId="{28D5414D-2A6D-4D0D-AE0A-A713CDB66DF6}" destId="{CFEAFFD2-78FC-4F5D-AAA1-04FDD6FD25CE}" srcOrd="2" destOrd="0" presId="urn:microsoft.com/office/officeart/2008/layout/LinedList"/>
    <dgm:cxn modelId="{5A637F2B-5B78-4D1E-9D00-416F0CD6BD5F}" type="presParOf" srcId="{28D5414D-2A6D-4D0D-AE0A-A713CDB66DF6}" destId="{8B77CE66-0FE3-4ADD-85FE-D249350B5A93}" srcOrd="3" destOrd="0" presId="urn:microsoft.com/office/officeart/2008/layout/LinedList"/>
  </dgm:cxnLst>
  <dgm:bg>
    <a:solidFill>
      <a:schemeClr val="accent2">
        <a:lumMod val="20000"/>
        <a:lumOff val="80000"/>
      </a:schemeClr>
    </a:solidFill>
    <a:effectLst>
      <a:softEdge rad="317500"/>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427F99-CA2C-4B0F-A22A-505AA56C0F91}" type="doc">
      <dgm:prSet loTypeId="urn:microsoft.com/office/officeart/2008/layout/LinedList" loCatId="hierarchy" qsTypeId="urn:microsoft.com/office/officeart/2005/8/quickstyle/3d2" qsCatId="3D" csTypeId="urn:microsoft.com/office/officeart/2005/8/colors/accent2_3" csCatId="accent2" phldr="1"/>
      <dgm:spPr/>
      <dgm:t>
        <a:bodyPr/>
        <a:lstStyle/>
        <a:p>
          <a:endParaRPr lang="tr-TR"/>
        </a:p>
      </dgm:t>
    </dgm:pt>
    <dgm:pt modelId="{A78E0E5C-E5ED-4A7A-8738-1061D198722C}">
      <dgm:prSet phldrT="[Metin]" custT="1"/>
      <dgm:spPr/>
      <dgm:t>
        <a:bodyPr/>
        <a:lstStyle/>
        <a:p>
          <a:pPr algn="l"/>
          <a:r>
            <a:rPr lang="tr-TR" sz="2800" b="1" dirty="0" smtClean="0">
              <a:latin typeface="Garamond" panose="02020404030301010803" pitchFamily="18" charset="0"/>
            </a:rPr>
            <a:t>Siber Şiddet</a:t>
          </a:r>
          <a:endParaRPr lang="tr-TR" sz="2800" dirty="0">
            <a:latin typeface="Garamond" panose="02020404030301010803" pitchFamily="18" charset="0"/>
          </a:endParaRPr>
        </a:p>
      </dgm:t>
    </dgm:pt>
    <dgm:pt modelId="{D98EC415-B54D-4B59-A65B-3DCE7734DE1A}" type="parTrans" cxnId="{43AEB25C-6415-4098-8B17-679828E96A81}">
      <dgm:prSet/>
      <dgm:spPr/>
      <dgm:t>
        <a:bodyPr/>
        <a:lstStyle/>
        <a:p>
          <a:endParaRPr lang="tr-TR" sz="2800">
            <a:latin typeface="Garamond" panose="02020404030301010803" pitchFamily="18" charset="0"/>
          </a:endParaRPr>
        </a:p>
      </dgm:t>
    </dgm:pt>
    <dgm:pt modelId="{235DD7E8-4DFE-4CAB-80E8-7B92CD6B0933}" type="sibTrans" cxnId="{43AEB25C-6415-4098-8B17-679828E96A81}">
      <dgm:prSet/>
      <dgm:spPr/>
      <dgm:t>
        <a:bodyPr/>
        <a:lstStyle/>
        <a:p>
          <a:endParaRPr lang="tr-TR" sz="2800">
            <a:latin typeface="Garamond" panose="02020404030301010803" pitchFamily="18" charset="0"/>
          </a:endParaRPr>
        </a:p>
      </dgm:t>
    </dgm:pt>
    <dgm:pt modelId="{2FB96917-F113-4EED-A809-D1F7ED0E4B09}">
      <dgm:prSet phldrT="[Metin]" custT="1"/>
      <dgm:spPr/>
      <dgm:t>
        <a:bodyPr lIns="115200" anchor="t"/>
        <a:lstStyle/>
        <a:p>
          <a:pPr algn="just" defTabSz="720000">
            <a:lnSpc>
              <a:spcPct val="100000"/>
            </a:lnSpc>
            <a:spcAft>
              <a:spcPts val="0"/>
            </a:spcAft>
          </a:pPr>
          <a:r>
            <a:rPr lang="tr-TR" sz="2200" b="0" i="0" dirty="0" smtClean="0">
              <a:latin typeface="Garamond" panose="02020404030301010803" pitchFamily="18" charset="0"/>
            </a:rPr>
            <a:t>Siber şiddet, bireyin koşulları, özellikleri veya güvenlik açıklarından yararlanarak kişilerin fiziksel, cinsel, psikolojik ya da ekonomik zarara girmesi ile sonuçlanan veya sonuçlanma olasılığı olan eylemler ile sömürülmesini içerir.</a:t>
          </a:r>
        </a:p>
        <a:p>
          <a:pPr algn="just" defTabSz="720000">
            <a:lnSpc>
              <a:spcPct val="100000"/>
            </a:lnSpc>
            <a:spcAft>
              <a:spcPts val="0"/>
            </a:spcAft>
          </a:pPr>
          <a:endParaRPr lang="tr-TR" sz="2200" b="0" i="0" dirty="0" smtClean="0">
            <a:latin typeface="Garamond" panose="02020404030301010803" pitchFamily="18" charset="0"/>
          </a:endParaRPr>
        </a:p>
        <a:p>
          <a:pPr algn="just" defTabSz="720000">
            <a:lnSpc>
              <a:spcPct val="100000"/>
            </a:lnSpc>
            <a:spcAft>
              <a:spcPts val="0"/>
            </a:spcAft>
          </a:pPr>
          <a:r>
            <a:rPr lang="tr-TR" sz="2200" dirty="0" smtClean="0">
              <a:latin typeface="Garamond" panose="02020404030301010803" pitchFamily="18" charset="0"/>
            </a:rPr>
            <a:t>Kadınlara yönelik siber şiddet; </a:t>
          </a:r>
          <a:r>
            <a:rPr lang="tr-TR" sz="2200" b="1" i="1" dirty="0" smtClean="0">
              <a:latin typeface="Garamond" panose="02020404030301010803" pitchFamily="18" charset="0"/>
            </a:rPr>
            <a:t>kişisel bilgileri ele geçirme,</a:t>
          </a:r>
          <a:r>
            <a:rPr lang="tr-TR" sz="2200" dirty="0" smtClean="0">
              <a:latin typeface="Garamond" panose="02020404030301010803" pitchFamily="18" charset="0"/>
            </a:rPr>
            <a:t> </a:t>
          </a:r>
          <a:r>
            <a:rPr lang="tr-TR" sz="2200" b="1" i="1" dirty="0" smtClean="0">
              <a:latin typeface="Garamond" panose="02020404030301010803" pitchFamily="18" charset="0"/>
            </a:rPr>
            <a:t>siber takip, intikam amaçlı pornografi, cinsiyete dayalı hakaret ve saldırı ile tecavüz ve ölüm tehdidi</a:t>
          </a:r>
          <a:r>
            <a:rPr lang="tr-TR" sz="2200" dirty="0" smtClean="0">
              <a:latin typeface="Garamond" panose="02020404030301010803" pitchFamily="18" charset="0"/>
            </a:rPr>
            <a:t> gibi çeşitli biçimlerde görülmektedir. </a:t>
          </a:r>
        </a:p>
        <a:p>
          <a:pPr algn="just" defTabSz="720000">
            <a:lnSpc>
              <a:spcPct val="100000"/>
            </a:lnSpc>
            <a:spcAft>
              <a:spcPts val="0"/>
            </a:spcAft>
          </a:pPr>
          <a:endParaRPr lang="tr-TR" sz="2200" dirty="0" smtClean="0">
            <a:latin typeface="Garamond" panose="02020404030301010803" pitchFamily="18" charset="0"/>
          </a:endParaRPr>
        </a:p>
        <a:p>
          <a:pPr algn="just" defTabSz="720000">
            <a:lnSpc>
              <a:spcPct val="100000"/>
            </a:lnSpc>
            <a:spcAft>
              <a:spcPts val="0"/>
            </a:spcAft>
          </a:pPr>
          <a:r>
            <a:rPr lang="tr-TR" sz="2200" dirty="0" smtClean="0">
              <a:latin typeface="Garamond" panose="02020404030301010803" pitchFamily="18" charset="0"/>
            </a:rPr>
            <a:t>Siber şiddet diğer şiddet türlerinden tamamen ayrı tutulmamalı diğer şiddet türleri ile bir arada görülebileceği unutulmamalıdır.</a:t>
          </a:r>
          <a:endParaRPr lang="tr-TR" sz="2200" b="1" dirty="0">
            <a:latin typeface="Garamond" panose="02020404030301010803" pitchFamily="18" charset="0"/>
          </a:endParaRPr>
        </a:p>
      </dgm:t>
    </dgm:pt>
    <dgm:pt modelId="{C69D0408-A45F-4E7A-8E16-1F5A3E00DBD4}" type="sibTrans" cxnId="{B065D0A0-F301-49F2-96B1-62FA6105E4B6}">
      <dgm:prSet/>
      <dgm:spPr/>
      <dgm:t>
        <a:bodyPr/>
        <a:lstStyle/>
        <a:p>
          <a:endParaRPr lang="tr-TR" sz="2800">
            <a:latin typeface="Garamond" panose="02020404030301010803" pitchFamily="18" charset="0"/>
          </a:endParaRPr>
        </a:p>
      </dgm:t>
    </dgm:pt>
    <dgm:pt modelId="{BAF66FE0-2E5F-44CD-AC38-8CA70953CE04}" type="parTrans" cxnId="{B065D0A0-F301-49F2-96B1-62FA6105E4B6}">
      <dgm:prSet/>
      <dgm:spPr/>
      <dgm:t>
        <a:bodyPr/>
        <a:lstStyle/>
        <a:p>
          <a:endParaRPr lang="tr-TR" sz="2800">
            <a:latin typeface="Garamond" panose="02020404030301010803" pitchFamily="18" charset="0"/>
          </a:endParaRPr>
        </a:p>
      </dgm:t>
    </dgm:pt>
    <dgm:pt modelId="{D180DEF1-8F0F-4006-9C2E-F1645B78B6C4}" type="pres">
      <dgm:prSet presAssocID="{14427F99-CA2C-4B0F-A22A-505AA56C0F91}" presName="vert0" presStyleCnt="0">
        <dgm:presLayoutVars>
          <dgm:dir/>
          <dgm:animOne val="branch"/>
          <dgm:animLvl val="lvl"/>
        </dgm:presLayoutVars>
      </dgm:prSet>
      <dgm:spPr/>
      <dgm:t>
        <a:bodyPr/>
        <a:lstStyle/>
        <a:p>
          <a:endParaRPr lang="tr-TR"/>
        </a:p>
      </dgm:t>
    </dgm:pt>
    <dgm:pt modelId="{FB0F9FF5-01CB-4F10-BE3D-089A61C46AA9}" type="pres">
      <dgm:prSet presAssocID="{A78E0E5C-E5ED-4A7A-8738-1061D198722C}" presName="thickLine" presStyleLbl="alignNode1" presStyleIdx="0" presStyleCnt="1"/>
      <dgm:spPr/>
      <dgm:t>
        <a:bodyPr/>
        <a:lstStyle/>
        <a:p>
          <a:endParaRPr lang="tr-TR"/>
        </a:p>
      </dgm:t>
    </dgm:pt>
    <dgm:pt modelId="{A6F34DB2-E5E0-476D-BE7B-AFF57C559DDA}" type="pres">
      <dgm:prSet presAssocID="{A78E0E5C-E5ED-4A7A-8738-1061D198722C}" presName="horz1" presStyleCnt="0"/>
      <dgm:spPr/>
      <dgm:t>
        <a:bodyPr/>
        <a:lstStyle/>
        <a:p>
          <a:endParaRPr lang="tr-TR"/>
        </a:p>
      </dgm:t>
    </dgm:pt>
    <dgm:pt modelId="{DFF07DB8-195B-43BB-97C3-45EE3595762C}" type="pres">
      <dgm:prSet presAssocID="{A78E0E5C-E5ED-4A7A-8738-1061D198722C}" presName="tx1" presStyleLbl="revTx" presStyleIdx="0" presStyleCnt="2" custScaleX="94983"/>
      <dgm:spPr/>
      <dgm:t>
        <a:bodyPr/>
        <a:lstStyle/>
        <a:p>
          <a:endParaRPr lang="tr-TR"/>
        </a:p>
      </dgm:t>
    </dgm:pt>
    <dgm:pt modelId="{28D5414D-2A6D-4D0D-AE0A-A713CDB66DF6}" type="pres">
      <dgm:prSet presAssocID="{A78E0E5C-E5ED-4A7A-8738-1061D198722C}" presName="vert1" presStyleCnt="0"/>
      <dgm:spPr/>
      <dgm:t>
        <a:bodyPr/>
        <a:lstStyle/>
        <a:p>
          <a:endParaRPr lang="tr-TR"/>
        </a:p>
      </dgm:t>
    </dgm:pt>
    <dgm:pt modelId="{F41BAD7F-A831-4E80-80AB-FE0FCDA47199}" type="pres">
      <dgm:prSet presAssocID="{2FB96917-F113-4EED-A809-D1F7ED0E4B09}" presName="vertSpace2a" presStyleCnt="0"/>
      <dgm:spPr/>
    </dgm:pt>
    <dgm:pt modelId="{0D331DC5-2C12-45A6-82A9-4D5609ACBB81}" type="pres">
      <dgm:prSet presAssocID="{2FB96917-F113-4EED-A809-D1F7ED0E4B09}" presName="horz2" presStyleCnt="0"/>
      <dgm:spPr/>
    </dgm:pt>
    <dgm:pt modelId="{E823E994-69B3-47F4-A79C-C7CBCA15EFB2}" type="pres">
      <dgm:prSet presAssocID="{2FB96917-F113-4EED-A809-D1F7ED0E4B09}" presName="horzSpace2" presStyleCnt="0"/>
      <dgm:spPr/>
    </dgm:pt>
    <dgm:pt modelId="{4CA75DD7-9AD4-4827-A9A3-1BF55EF4870A}" type="pres">
      <dgm:prSet presAssocID="{2FB96917-F113-4EED-A809-D1F7ED0E4B09}" presName="tx2" presStyleLbl="revTx" presStyleIdx="1" presStyleCnt="2" custScaleX="118512" custScaleY="96607"/>
      <dgm:spPr/>
      <dgm:t>
        <a:bodyPr/>
        <a:lstStyle/>
        <a:p>
          <a:endParaRPr lang="tr-TR"/>
        </a:p>
      </dgm:t>
    </dgm:pt>
    <dgm:pt modelId="{20603F0C-89AE-406E-AF4E-897EC5FF3E6A}" type="pres">
      <dgm:prSet presAssocID="{2FB96917-F113-4EED-A809-D1F7ED0E4B09}" presName="vert2" presStyleCnt="0"/>
      <dgm:spPr/>
    </dgm:pt>
    <dgm:pt modelId="{CFEAFFD2-78FC-4F5D-AAA1-04FDD6FD25CE}" type="pres">
      <dgm:prSet presAssocID="{2FB96917-F113-4EED-A809-D1F7ED0E4B09}" presName="thinLine2b" presStyleLbl="callout" presStyleIdx="0" presStyleCnt="1"/>
      <dgm:spPr/>
    </dgm:pt>
    <dgm:pt modelId="{8B77CE66-0FE3-4ADD-85FE-D249350B5A93}" type="pres">
      <dgm:prSet presAssocID="{2FB96917-F113-4EED-A809-D1F7ED0E4B09}" presName="vertSpace2b" presStyleCnt="0"/>
      <dgm:spPr/>
    </dgm:pt>
  </dgm:ptLst>
  <dgm:cxnLst>
    <dgm:cxn modelId="{B065D0A0-F301-49F2-96B1-62FA6105E4B6}" srcId="{A78E0E5C-E5ED-4A7A-8738-1061D198722C}" destId="{2FB96917-F113-4EED-A809-D1F7ED0E4B09}" srcOrd="0" destOrd="0" parTransId="{BAF66FE0-2E5F-44CD-AC38-8CA70953CE04}" sibTransId="{C69D0408-A45F-4E7A-8E16-1F5A3E00DBD4}"/>
    <dgm:cxn modelId="{B4780256-3F42-4B66-B4CF-DF8ED9D3FDEE}" type="presOf" srcId="{14427F99-CA2C-4B0F-A22A-505AA56C0F91}" destId="{D180DEF1-8F0F-4006-9C2E-F1645B78B6C4}" srcOrd="0" destOrd="0" presId="urn:microsoft.com/office/officeart/2008/layout/LinedList"/>
    <dgm:cxn modelId="{B38B93BD-8829-439F-8D4B-D6BDCCC33407}" type="presOf" srcId="{2FB96917-F113-4EED-A809-D1F7ED0E4B09}" destId="{4CA75DD7-9AD4-4827-A9A3-1BF55EF4870A}" srcOrd="0" destOrd="0" presId="urn:microsoft.com/office/officeart/2008/layout/LinedList"/>
    <dgm:cxn modelId="{43AEB25C-6415-4098-8B17-679828E96A81}" srcId="{14427F99-CA2C-4B0F-A22A-505AA56C0F91}" destId="{A78E0E5C-E5ED-4A7A-8738-1061D198722C}" srcOrd="0" destOrd="0" parTransId="{D98EC415-B54D-4B59-A65B-3DCE7734DE1A}" sibTransId="{235DD7E8-4DFE-4CAB-80E8-7B92CD6B0933}"/>
    <dgm:cxn modelId="{91977071-FF5A-42BD-9B9B-929EDEE80D6D}" type="presOf" srcId="{A78E0E5C-E5ED-4A7A-8738-1061D198722C}" destId="{DFF07DB8-195B-43BB-97C3-45EE3595762C}" srcOrd="0" destOrd="0" presId="urn:microsoft.com/office/officeart/2008/layout/LinedList"/>
    <dgm:cxn modelId="{584E06F1-6ED3-4FA8-9E19-D66F66F12991}" type="presParOf" srcId="{D180DEF1-8F0F-4006-9C2E-F1645B78B6C4}" destId="{FB0F9FF5-01CB-4F10-BE3D-089A61C46AA9}" srcOrd="0" destOrd="0" presId="urn:microsoft.com/office/officeart/2008/layout/LinedList"/>
    <dgm:cxn modelId="{53BC787A-52E7-454D-8688-9AADA6BA0710}" type="presParOf" srcId="{D180DEF1-8F0F-4006-9C2E-F1645B78B6C4}" destId="{A6F34DB2-E5E0-476D-BE7B-AFF57C559DDA}" srcOrd="1" destOrd="0" presId="urn:microsoft.com/office/officeart/2008/layout/LinedList"/>
    <dgm:cxn modelId="{3E338DC4-C91C-4495-AA48-5AB965339596}" type="presParOf" srcId="{A6F34DB2-E5E0-476D-BE7B-AFF57C559DDA}" destId="{DFF07DB8-195B-43BB-97C3-45EE3595762C}" srcOrd="0" destOrd="0" presId="urn:microsoft.com/office/officeart/2008/layout/LinedList"/>
    <dgm:cxn modelId="{EF6D890A-CF5B-4443-8F73-7D81390E6548}" type="presParOf" srcId="{A6F34DB2-E5E0-476D-BE7B-AFF57C559DDA}" destId="{28D5414D-2A6D-4D0D-AE0A-A713CDB66DF6}" srcOrd="1" destOrd="0" presId="urn:microsoft.com/office/officeart/2008/layout/LinedList"/>
    <dgm:cxn modelId="{D55E8CAA-3AD6-4061-A9D5-5015A4EEC15B}" type="presParOf" srcId="{28D5414D-2A6D-4D0D-AE0A-A713CDB66DF6}" destId="{F41BAD7F-A831-4E80-80AB-FE0FCDA47199}" srcOrd="0" destOrd="0" presId="urn:microsoft.com/office/officeart/2008/layout/LinedList"/>
    <dgm:cxn modelId="{85A2D073-3350-4258-8427-B1BB443B2093}" type="presParOf" srcId="{28D5414D-2A6D-4D0D-AE0A-A713CDB66DF6}" destId="{0D331DC5-2C12-45A6-82A9-4D5609ACBB81}" srcOrd="1" destOrd="0" presId="urn:microsoft.com/office/officeart/2008/layout/LinedList"/>
    <dgm:cxn modelId="{844F7154-24DB-4764-BBF7-8659E226F29E}" type="presParOf" srcId="{0D331DC5-2C12-45A6-82A9-4D5609ACBB81}" destId="{E823E994-69B3-47F4-A79C-C7CBCA15EFB2}" srcOrd="0" destOrd="0" presId="urn:microsoft.com/office/officeart/2008/layout/LinedList"/>
    <dgm:cxn modelId="{3B4BB41C-8152-4915-9549-DB644DE16869}" type="presParOf" srcId="{0D331DC5-2C12-45A6-82A9-4D5609ACBB81}" destId="{4CA75DD7-9AD4-4827-A9A3-1BF55EF4870A}" srcOrd="1" destOrd="0" presId="urn:microsoft.com/office/officeart/2008/layout/LinedList"/>
    <dgm:cxn modelId="{A271098A-A87F-4529-AB4F-61AAAA2E7AD3}" type="presParOf" srcId="{0D331DC5-2C12-45A6-82A9-4D5609ACBB81}" destId="{20603F0C-89AE-406E-AF4E-897EC5FF3E6A}" srcOrd="2" destOrd="0" presId="urn:microsoft.com/office/officeart/2008/layout/LinedList"/>
    <dgm:cxn modelId="{E2762B10-2518-4158-B45D-6B9B7A87EF0F}" type="presParOf" srcId="{28D5414D-2A6D-4D0D-AE0A-A713CDB66DF6}" destId="{CFEAFFD2-78FC-4F5D-AAA1-04FDD6FD25CE}" srcOrd="2" destOrd="0" presId="urn:microsoft.com/office/officeart/2008/layout/LinedList"/>
    <dgm:cxn modelId="{5A637F2B-5B78-4D1E-9D00-416F0CD6BD5F}" type="presParOf" srcId="{28D5414D-2A6D-4D0D-AE0A-A713CDB66DF6}" destId="{8B77CE66-0FE3-4ADD-85FE-D249350B5A93}" srcOrd="3" destOrd="0" presId="urn:microsoft.com/office/officeart/2008/layout/LinedList"/>
  </dgm:cxnLst>
  <dgm:bg>
    <a:solidFill>
      <a:schemeClr val="accent2">
        <a:lumMod val="20000"/>
        <a:lumOff val="80000"/>
      </a:schemeClr>
    </a:solidFill>
    <a:effectLst>
      <a:softEdge rad="317500"/>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4F7CBB-FFE2-4DE4-A328-4F3DFD157733}" type="doc">
      <dgm:prSet loTypeId="urn:microsoft.com/office/officeart/2005/8/layout/hList3" loCatId="list" qsTypeId="urn:microsoft.com/office/officeart/2005/8/quickstyle/simple3" qsCatId="simple" csTypeId="urn:microsoft.com/office/officeart/2005/8/colors/accent2_4" csCatId="accent2" phldr="1"/>
      <dgm:spPr/>
      <dgm:t>
        <a:bodyPr/>
        <a:lstStyle/>
        <a:p>
          <a:endParaRPr lang="tr-TR"/>
        </a:p>
      </dgm:t>
    </dgm:pt>
    <dgm:pt modelId="{84DE1775-7908-4216-A5B6-6415AFB5EEDE}">
      <dgm:prSet phldrT="[Metin]" custT="1"/>
      <dgm:spPr/>
      <dgm:t>
        <a:bodyPr/>
        <a:lstStyle/>
        <a:p>
          <a:r>
            <a:rPr lang="tr-TR" sz="3200" b="1" dirty="0" smtClean="0">
              <a:solidFill>
                <a:schemeClr val="bg1"/>
              </a:solidFill>
              <a:latin typeface="Times New Roman" panose="02020603050405020304" pitchFamily="18" charset="0"/>
              <a:cs typeface="Times New Roman" panose="02020603050405020304" pitchFamily="18" charset="0"/>
            </a:rPr>
            <a:t>Kadın Erkek Eşitsizliği </a:t>
          </a:r>
          <a:endParaRPr lang="tr-TR" sz="3200" dirty="0">
            <a:latin typeface="Garamond" panose="02020404030301010803" pitchFamily="18" charset="0"/>
          </a:endParaRPr>
        </a:p>
      </dgm:t>
    </dgm:pt>
    <dgm:pt modelId="{4F0092CE-B939-419A-BFA2-8A1CE2540468}" type="parTrans" cxnId="{17D2333D-5337-4F39-8B18-DE1096AADF04}">
      <dgm:prSet/>
      <dgm:spPr/>
      <dgm:t>
        <a:bodyPr/>
        <a:lstStyle/>
        <a:p>
          <a:endParaRPr lang="tr-TR"/>
        </a:p>
      </dgm:t>
    </dgm:pt>
    <dgm:pt modelId="{CF1BF3EA-DFD0-41B3-B795-83CC259F054A}" type="sibTrans" cxnId="{17D2333D-5337-4F39-8B18-DE1096AADF04}">
      <dgm:prSet/>
      <dgm:spPr/>
      <dgm:t>
        <a:bodyPr/>
        <a:lstStyle/>
        <a:p>
          <a:endParaRPr lang="tr-TR"/>
        </a:p>
      </dgm:t>
    </dgm:pt>
    <dgm:pt modelId="{8940E227-AB7A-4BB6-988B-4278E5026687}">
      <dgm:prSet phldrT="[Metin]" custT="1"/>
      <dgm:spPr/>
      <dgm:t>
        <a:bodyPr/>
        <a:lstStyle/>
        <a:p>
          <a:pPr algn="ctr"/>
          <a:r>
            <a:rPr lang="tr-TR" sz="1400" b="1" dirty="0" smtClean="0">
              <a:latin typeface="Garamond" panose="02020404030301010803" pitchFamily="18" charset="0"/>
            </a:rPr>
            <a:t>BİREYSEL</a:t>
          </a:r>
          <a:endParaRPr lang="tr-TR" sz="1400" b="1" dirty="0">
            <a:latin typeface="Garamond" panose="02020404030301010803" pitchFamily="18" charset="0"/>
          </a:endParaRPr>
        </a:p>
      </dgm:t>
    </dgm:pt>
    <dgm:pt modelId="{979489E0-0012-45CC-B051-65891FAFD671}" type="parTrans" cxnId="{530B7C6B-D571-4384-92D3-970E35D9F1FB}">
      <dgm:prSet/>
      <dgm:spPr/>
      <dgm:t>
        <a:bodyPr/>
        <a:lstStyle/>
        <a:p>
          <a:endParaRPr lang="tr-TR"/>
        </a:p>
      </dgm:t>
    </dgm:pt>
    <dgm:pt modelId="{AD64C1B3-50F3-485A-BBCB-F1A681CC568B}" type="sibTrans" cxnId="{530B7C6B-D571-4384-92D3-970E35D9F1FB}">
      <dgm:prSet/>
      <dgm:spPr/>
      <dgm:t>
        <a:bodyPr/>
        <a:lstStyle/>
        <a:p>
          <a:endParaRPr lang="tr-TR"/>
        </a:p>
      </dgm:t>
    </dgm:pt>
    <dgm:pt modelId="{54E232E2-D9FD-4610-BFF0-957B87915F88}">
      <dgm:prSet phldrT="[Metin]" custT="1"/>
      <dgm:spPr/>
      <dgm:t>
        <a:bodyPr/>
        <a:lstStyle/>
        <a:p>
          <a:pPr algn="ctr"/>
          <a:r>
            <a:rPr lang="tr-TR" sz="1400" b="1" dirty="0" smtClean="0">
              <a:latin typeface="Garamond" panose="02020404030301010803" pitchFamily="18" charset="0"/>
            </a:rPr>
            <a:t>KİŞİLERARASI</a:t>
          </a:r>
          <a:endParaRPr lang="tr-TR" sz="1400" b="1" dirty="0">
            <a:latin typeface="Garamond" panose="02020404030301010803" pitchFamily="18" charset="0"/>
          </a:endParaRPr>
        </a:p>
      </dgm:t>
    </dgm:pt>
    <dgm:pt modelId="{FD1E2151-8D6A-450E-A504-515C82C09B9F}" type="parTrans" cxnId="{C1919034-F9DD-4B8F-A16F-2C9A56EBFBB5}">
      <dgm:prSet/>
      <dgm:spPr/>
      <dgm:t>
        <a:bodyPr/>
        <a:lstStyle/>
        <a:p>
          <a:endParaRPr lang="tr-TR"/>
        </a:p>
      </dgm:t>
    </dgm:pt>
    <dgm:pt modelId="{94BC4078-4EBE-42FA-A6E7-6A8D927940BA}" type="sibTrans" cxnId="{C1919034-F9DD-4B8F-A16F-2C9A56EBFBB5}">
      <dgm:prSet/>
      <dgm:spPr/>
      <dgm:t>
        <a:bodyPr/>
        <a:lstStyle/>
        <a:p>
          <a:endParaRPr lang="tr-TR"/>
        </a:p>
      </dgm:t>
    </dgm:pt>
    <dgm:pt modelId="{E4C43B24-2981-4C85-8DD7-B605DD8E2204}">
      <dgm:prSet phldrT="[Metin]" custT="1"/>
      <dgm:spPr/>
      <dgm:t>
        <a:bodyPr/>
        <a:lstStyle/>
        <a:p>
          <a:pPr algn="l"/>
          <a:r>
            <a:rPr lang="tr-TR" sz="1600" dirty="0" smtClean="0">
              <a:latin typeface="Garamond" panose="02020404030301010803" pitchFamily="18" charset="0"/>
            </a:rPr>
            <a:t>Çocuklukta kötü muameleye maruz kalmış olmak</a:t>
          </a:r>
          <a:endParaRPr lang="tr-TR" sz="1600" dirty="0">
            <a:latin typeface="Garamond" panose="02020404030301010803" pitchFamily="18" charset="0"/>
          </a:endParaRPr>
        </a:p>
      </dgm:t>
    </dgm:pt>
    <dgm:pt modelId="{3F95086F-F135-4968-BECF-F0FACAB3188A}" type="parTrans" cxnId="{D52F9A31-34A7-44F4-B250-9EA4E6505953}">
      <dgm:prSet/>
      <dgm:spPr/>
      <dgm:t>
        <a:bodyPr/>
        <a:lstStyle/>
        <a:p>
          <a:endParaRPr lang="tr-TR"/>
        </a:p>
      </dgm:t>
    </dgm:pt>
    <dgm:pt modelId="{E908B019-E135-4B60-989B-7A1634239057}" type="sibTrans" cxnId="{D52F9A31-34A7-44F4-B250-9EA4E6505953}">
      <dgm:prSet/>
      <dgm:spPr/>
      <dgm:t>
        <a:bodyPr/>
        <a:lstStyle/>
        <a:p>
          <a:endParaRPr lang="tr-TR"/>
        </a:p>
      </dgm:t>
    </dgm:pt>
    <dgm:pt modelId="{9D8B0731-FEE2-4429-832D-522CCCF1D322}">
      <dgm:prSet phldrT="[Metin]" custT="1"/>
      <dgm:spPr/>
      <dgm:t>
        <a:bodyPr/>
        <a:lstStyle/>
        <a:p>
          <a:pPr algn="l"/>
          <a:r>
            <a:rPr lang="tr-TR" sz="1600" dirty="0" smtClean="0">
              <a:latin typeface="Garamond" panose="02020404030301010803" pitchFamily="18" charset="0"/>
            </a:rPr>
            <a:t>Psikolojik/kişisel bozukluklar</a:t>
          </a:r>
          <a:endParaRPr lang="tr-TR" sz="1600" dirty="0">
            <a:latin typeface="Garamond" panose="02020404030301010803" pitchFamily="18" charset="0"/>
          </a:endParaRPr>
        </a:p>
      </dgm:t>
    </dgm:pt>
    <dgm:pt modelId="{4209B6B7-F965-4B94-8932-37C4506CCC9B}" type="parTrans" cxnId="{5AC7B493-4FE1-4C5C-97BA-847C7B7FB081}">
      <dgm:prSet/>
      <dgm:spPr/>
      <dgm:t>
        <a:bodyPr/>
        <a:lstStyle/>
        <a:p>
          <a:endParaRPr lang="tr-TR"/>
        </a:p>
      </dgm:t>
    </dgm:pt>
    <dgm:pt modelId="{C4BB7F54-8A68-4355-A54A-F90AB485545C}" type="sibTrans" cxnId="{5AC7B493-4FE1-4C5C-97BA-847C7B7FB081}">
      <dgm:prSet/>
      <dgm:spPr/>
      <dgm:t>
        <a:bodyPr/>
        <a:lstStyle/>
        <a:p>
          <a:endParaRPr lang="tr-TR"/>
        </a:p>
      </dgm:t>
    </dgm:pt>
    <dgm:pt modelId="{8165CAFE-6EE4-4C50-AD8F-0B66B36A817C}">
      <dgm:prSet phldrT="[Metin]" custT="1"/>
      <dgm:spPr/>
      <dgm:t>
        <a:bodyPr/>
        <a:lstStyle/>
        <a:p>
          <a:pPr algn="l"/>
          <a:r>
            <a:rPr lang="tr-TR" sz="1600" dirty="0" smtClean="0">
              <a:latin typeface="Garamond" panose="02020404030301010803" pitchFamily="18" charset="0"/>
            </a:rPr>
            <a:t>Alkol/madde kötüye kullanımı</a:t>
          </a:r>
          <a:endParaRPr lang="tr-TR" sz="1600" dirty="0">
            <a:latin typeface="Garamond" panose="02020404030301010803" pitchFamily="18" charset="0"/>
          </a:endParaRPr>
        </a:p>
      </dgm:t>
    </dgm:pt>
    <dgm:pt modelId="{761E0B8B-2158-4F95-A583-C98A0A24445B}" type="parTrans" cxnId="{6113F878-8D2B-4442-BD25-E696D2EFC464}">
      <dgm:prSet/>
      <dgm:spPr/>
      <dgm:t>
        <a:bodyPr/>
        <a:lstStyle/>
        <a:p>
          <a:endParaRPr lang="tr-TR"/>
        </a:p>
      </dgm:t>
    </dgm:pt>
    <dgm:pt modelId="{F6FD95E5-41CB-4F6E-864D-45B083695909}" type="sibTrans" cxnId="{6113F878-8D2B-4442-BD25-E696D2EFC464}">
      <dgm:prSet/>
      <dgm:spPr/>
      <dgm:t>
        <a:bodyPr/>
        <a:lstStyle/>
        <a:p>
          <a:endParaRPr lang="tr-TR"/>
        </a:p>
      </dgm:t>
    </dgm:pt>
    <dgm:pt modelId="{C48E92B7-166F-4399-8FCE-8DD65AB3AEA4}">
      <dgm:prSet phldrT="[Metin]" custT="1"/>
      <dgm:spPr/>
      <dgm:t>
        <a:bodyPr/>
        <a:lstStyle/>
        <a:p>
          <a:pPr algn="l"/>
          <a:r>
            <a:rPr lang="tr-TR" sz="1600" dirty="0" smtClean="0">
              <a:latin typeface="Garamond" panose="02020404030301010803" pitchFamily="18" charset="0"/>
            </a:rPr>
            <a:t>Şiddete başvurma öyküsü</a:t>
          </a:r>
          <a:endParaRPr lang="tr-TR" sz="1600" dirty="0">
            <a:latin typeface="Garamond" panose="02020404030301010803" pitchFamily="18" charset="0"/>
          </a:endParaRPr>
        </a:p>
      </dgm:t>
    </dgm:pt>
    <dgm:pt modelId="{C4042F44-4D3F-457E-BC60-03C7A55EDC5D}" type="parTrans" cxnId="{9BBDBA53-3376-4BEA-B473-6E585604B619}">
      <dgm:prSet/>
      <dgm:spPr/>
      <dgm:t>
        <a:bodyPr/>
        <a:lstStyle/>
        <a:p>
          <a:endParaRPr lang="tr-TR"/>
        </a:p>
      </dgm:t>
    </dgm:pt>
    <dgm:pt modelId="{5371A7D8-E6E2-4F0A-8142-96EEAB8341A3}" type="sibTrans" cxnId="{9BBDBA53-3376-4BEA-B473-6E585604B619}">
      <dgm:prSet/>
      <dgm:spPr/>
      <dgm:t>
        <a:bodyPr/>
        <a:lstStyle/>
        <a:p>
          <a:endParaRPr lang="tr-TR"/>
        </a:p>
      </dgm:t>
    </dgm:pt>
    <dgm:pt modelId="{3AC97458-1654-499D-A4C1-2ED695B93B76}">
      <dgm:prSet custT="1"/>
      <dgm:spPr/>
      <dgm:t>
        <a:bodyPr/>
        <a:lstStyle/>
        <a:p>
          <a:pPr algn="l"/>
          <a:r>
            <a:rPr lang="tr-TR" sz="1600" dirty="0" smtClean="0">
              <a:latin typeface="Garamond" panose="02020404030301010803" pitchFamily="18" charset="0"/>
            </a:rPr>
            <a:t>Yetersiz anne-babalık becerileri</a:t>
          </a:r>
          <a:endParaRPr lang="tr-TR" sz="1600" dirty="0">
            <a:latin typeface="Garamond" panose="02020404030301010803" pitchFamily="18" charset="0"/>
          </a:endParaRPr>
        </a:p>
      </dgm:t>
    </dgm:pt>
    <dgm:pt modelId="{2D43C985-E422-4D49-A2D7-2E3BDE843FC3}" type="parTrans" cxnId="{DB9FC21A-D2B9-41A2-9DA1-CAFE7ABF3322}">
      <dgm:prSet/>
      <dgm:spPr/>
      <dgm:t>
        <a:bodyPr/>
        <a:lstStyle/>
        <a:p>
          <a:endParaRPr lang="tr-TR"/>
        </a:p>
      </dgm:t>
    </dgm:pt>
    <dgm:pt modelId="{16027CD7-AB27-4046-9E77-9724AB7E572D}" type="sibTrans" cxnId="{DB9FC21A-D2B9-41A2-9DA1-CAFE7ABF3322}">
      <dgm:prSet/>
      <dgm:spPr/>
      <dgm:t>
        <a:bodyPr/>
        <a:lstStyle/>
        <a:p>
          <a:endParaRPr lang="tr-TR"/>
        </a:p>
      </dgm:t>
    </dgm:pt>
    <dgm:pt modelId="{7674B021-80E4-4E4F-A760-6D1B9B04BC9E}">
      <dgm:prSet custT="1"/>
      <dgm:spPr/>
      <dgm:t>
        <a:bodyPr/>
        <a:lstStyle/>
        <a:p>
          <a:pPr algn="l"/>
          <a:r>
            <a:rPr lang="tr-TR" sz="1600" dirty="0" smtClean="0">
              <a:latin typeface="Garamond" panose="02020404030301010803" pitchFamily="18" charset="0"/>
            </a:rPr>
            <a:t>Evlilikte uyumsuzluk</a:t>
          </a:r>
          <a:endParaRPr lang="tr-TR" sz="1600" dirty="0">
            <a:latin typeface="Garamond" panose="02020404030301010803" pitchFamily="18" charset="0"/>
          </a:endParaRPr>
        </a:p>
      </dgm:t>
    </dgm:pt>
    <dgm:pt modelId="{A8E45EEF-9828-4FC6-AE4D-1D8D88BD669A}" type="parTrans" cxnId="{BDCE57B0-F645-4BC2-91EF-79031DA88F91}">
      <dgm:prSet/>
      <dgm:spPr/>
      <dgm:t>
        <a:bodyPr/>
        <a:lstStyle/>
        <a:p>
          <a:endParaRPr lang="tr-TR"/>
        </a:p>
      </dgm:t>
    </dgm:pt>
    <dgm:pt modelId="{FBC1BD28-B34A-4A47-9D63-380F35526BD6}" type="sibTrans" cxnId="{BDCE57B0-F645-4BC2-91EF-79031DA88F91}">
      <dgm:prSet/>
      <dgm:spPr/>
      <dgm:t>
        <a:bodyPr/>
        <a:lstStyle/>
        <a:p>
          <a:endParaRPr lang="tr-TR"/>
        </a:p>
      </dgm:t>
    </dgm:pt>
    <dgm:pt modelId="{B457B835-C8DA-4C5A-921A-9AE8C3AAABFC}">
      <dgm:prSet custT="1"/>
      <dgm:spPr/>
      <dgm:t>
        <a:bodyPr/>
        <a:lstStyle/>
        <a:p>
          <a:pPr algn="l"/>
          <a:r>
            <a:rPr lang="tr-TR" sz="1600" dirty="0" smtClean="0">
              <a:latin typeface="Garamond" panose="02020404030301010803" pitchFamily="18" charset="0"/>
            </a:rPr>
            <a:t>Anne-babayla çatışmaların şiddet içermesi</a:t>
          </a:r>
          <a:endParaRPr lang="tr-TR" sz="1600" dirty="0">
            <a:latin typeface="Garamond" panose="02020404030301010803" pitchFamily="18" charset="0"/>
          </a:endParaRPr>
        </a:p>
      </dgm:t>
    </dgm:pt>
    <dgm:pt modelId="{E5510378-2356-42A4-9A0B-BE101953AEC1}" type="parTrans" cxnId="{F66A9EDC-4163-4C26-942A-A2DB5A3AE206}">
      <dgm:prSet/>
      <dgm:spPr/>
      <dgm:t>
        <a:bodyPr/>
        <a:lstStyle/>
        <a:p>
          <a:endParaRPr lang="tr-TR"/>
        </a:p>
      </dgm:t>
    </dgm:pt>
    <dgm:pt modelId="{E44B579C-F884-4CD8-8EFE-26A0147911E2}" type="sibTrans" cxnId="{F66A9EDC-4163-4C26-942A-A2DB5A3AE206}">
      <dgm:prSet/>
      <dgm:spPr/>
      <dgm:t>
        <a:bodyPr/>
        <a:lstStyle/>
        <a:p>
          <a:endParaRPr lang="tr-TR"/>
        </a:p>
      </dgm:t>
    </dgm:pt>
    <dgm:pt modelId="{C07E1787-D4E5-40D5-843C-542CBD279ACE}">
      <dgm:prSet custT="1"/>
      <dgm:spPr/>
      <dgm:t>
        <a:bodyPr/>
        <a:lstStyle/>
        <a:p>
          <a:pPr algn="l"/>
          <a:r>
            <a:rPr lang="tr-TR" sz="1600" dirty="0" smtClean="0">
              <a:latin typeface="Garamond" panose="02020404030301010803" pitchFamily="18" charset="0"/>
            </a:rPr>
            <a:t>Ev halkının </a:t>
          </a:r>
          <a:r>
            <a:rPr lang="tr-TR" sz="1600" dirty="0" err="1" smtClean="0">
              <a:latin typeface="Garamond" panose="02020404030301010803" pitchFamily="18" charset="0"/>
            </a:rPr>
            <a:t>SED’nin</a:t>
          </a:r>
          <a:r>
            <a:rPr lang="tr-TR" sz="1600" dirty="0" smtClean="0">
              <a:latin typeface="Garamond" panose="02020404030301010803" pitchFamily="18" charset="0"/>
            </a:rPr>
            <a:t> düşük olması</a:t>
          </a:r>
          <a:endParaRPr lang="tr-TR" sz="1600" dirty="0">
            <a:latin typeface="Garamond" panose="02020404030301010803" pitchFamily="18" charset="0"/>
          </a:endParaRPr>
        </a:p>
      </dgm:t>
    </dgm:pt>
    <dgm:pt modelId="{75385CE0-12AA-4280-993E-100C40C52D68}" type="parTrans" cxnId="{912617F1-7F68-4EB2-8D56-22C8E431EEBB}">
      <dgm:prSet/>
      <dgm:spPr/>
      <dgm:t>
        <a:bodyPr/>
        <a:lstStyle/>
        <a:p>
          <a:endParaRPr lang="tr-TR"/>
        </a:p>
      </dgm:t>
    </dgm:pt>
    <dgm:pt modelId="{D606648C-D716-4E32-B678-7F88D2AFB310}" type="sibTrans" cxnId="{912617F1-7F68-4EB2-8D56-22C8E431EEBB}">
      <dgm:prSet/>
      <dgm:spPr/>
      <dgm:t>
        <a:bodyPr/>
        <a:lstStyle/>
        <a:p>
          <a:endParaRPr lang="tr-TR"/>
        </a:p>
      </dgm:t>
    </dgm:pt>
    <dgm:pt modelId="{5E24864C-C427-440F-BC42-3AB9EA70247B}">
      <dgm:prSet custT="1"/>
      <dgm:spPr/>
      <dgm:t>
        <a:bodyPr/>
        <a:lstStyle/>
        <a:p>
          <a:pPr algn="l"/>
          <a:r>
            <a:rPr lang="tr-TR" sz="1600" dirty="0" smtClean="0">
              <a:latin typeface="Garamond" panose="02020404030301010803" pitchFamily="18" charset="0"/>
            </a:rPr>
            <a:t>Şiddete bulaşmış arkadaşların varlığı</a:t>
          </a:r>
          <a:endParaRPr lang="tr-TR" sz="1600" dirty="0">
            <a:latin typeface="Garamond" panose="02020404030301010803" pitchFamily="18" charset="0"/>
          </a:endParaRPr>
        </a:p>
      </dgm:t>
    </dgm:pt>
    <dgm:pt modelId="{065A8B1E-3360-4935-84BA-B90BE57ED84B}" type="parTrans" cxnId="{F8EF92FE-AB8B-4243-8C0D-40433CE0133E}">
      <dgm:prSet/>
      <dgm:spPr/>
      <dgm:t>
        <a:bodyPr/>
        <a:lstStyle/>
        <a:p>
          <a:endParaRPr lang="tr-TR"/>
        </a:p>
      </dgm:t>
    </dgm:pt>
    <dgm:pt modelId="{8BF812BA-5C18-4E1D-8FB8-8171D8EB2F88}" type="sibTrans" cxnId="{F8EF92FE-AB8B-4243-8C0D-40433CE0133E}">
      <dgm:prSet/>
      <dgm:spPr/>
      <dgm:t>
        <a:bodyPr/>
        <a:lstStyle/>
        <a:p>
          <a:endParaRPr lang="tr-TR"/>
        </a:p>
      </dgm:t>
    </dgm:pt>
    <dgm:pt modelId="{2D234174-9C59-4E60-B135-FE28A3A26165}">
      <dgm:prSet phldrT="[Metin]" custT="1"/>
      <dgm:spPr/>
      <dgm:t>
        <a:bodyPr/>
        <a:lstStyle/>
        <a:p>
          <a:pPr algn="ctr"/>
          <a:r>
            <a:rPr lang="tr-TR" sz="1400" b="1" dirty="0" smtClean="0">
              <a:latin typeface="Garamond" panose="02020404030301010803" pitchFamily="18" charset="0"/>
            </a:rPr>
            <a:t>YAŞANAN BÖLGE</a:t>
          </a:r>
          <a:endParaRPr lang="tr-TR" sz="1400" b="1" dirty="0">
            <a:latin typeface="Garamond" panose="02020404030301010803" pitchFamily="18" charset="0"/>
          </a:endParaRPr>
        </a:p>
      </dgm:t>
    </dgm:pt>
    <dgm:pt modelId="{3BA8B4B4-AE94-4788-8A71-295D29564CD7}" type="parTrans" cxnId="{F4BCB5FD-CA01-4147-8119-34BA0191DE03}">
      <dgm:prSet/>
      <dgm:spPr/>
      <dgm:t>
        <a:bodyPr/>
        <a:lstStyle/>
        <a:p>
          <a:endParaRPr lang="tr-TR"/>
        </a:p>
      </dgm:t>
    </dgm:pt>
    <dgm:pt modelId="{4FE3AD09-5D1B-471B-BE85-1D79CA82F2E4}" type="sibTrans" cxnId="{F4BCB5FD-CA01-4147-8119-34BA0191DE03}">
      <dgm:prSet/>
      <dgm:spPr/>
      <dgm:t>
        <a:bodyPr/>
        <a:lstStyle/>
        <a:p>
          <a:endParaRPr lang="tr-TR"/>
        </a:p>
      </dgm:t>
    </dgm:pt>
    <dgm:pt modelId="{A8F52CEC-A4E6-4FD0-9DBD-D3D97F7C5A68}">
      <dgm:prSet phldrT="[Metin]" custT="1"/>
      <dgm:spPr/>
      <dgm:t>
        <a:bodyPr/>
        <a:lstStyle/>
        <a:p>
          <a:pPr algn="l"/>
          <a:r>
            <a:rPr lang="tr-TR" sz="1400" dirty="0" smtClean="0">
              <a:latin typeface="Garamond" panose="02020404030301010803" pitchFamily="18" charset="0"/>
            </a:rPr>
            <a:t> </a:t>
          </a:r>
          <a:r>
            <a:rPr lang="tr-TR" sz="1600" dirty="0" smtClean="0">
              <a:latin typeface="Garamond" panose="02020404030301010803" pitchFamily="18" charset="0"/>
            </a:rPr>
            <a:t>Yoksulluk</a:t>
          </a:r>
          <a:endParaRPr lang="tr-TR" sz="1600" dirty="0">
            <a:latin typeface="Garamond" panose="02020404030301010803" pitchFamily="18" charset="0"/>
          </a:endParaRPr>
        </a:p>
      </dgm:t>
    </dgm:pt>
    <dgm:pt modelId="{C900F498-7CAA-4C26-97EB-FC0381F38B8A}" type="parTrans" cxnId="{B484A767-50EC-4FDD-AB1C-D30E7275898C}">
      <dgm:prSet/>
      <dgm:spPr/>
      <dgm:t>
        <a:bodyPr/>
        <a:lstStyle/>
        <a:p>
          <a:endParaRPr lang="tr-TR"/>
        </a:p>
      </dgm:t>
    </dgm:pt>
    <dgm:pt modelId="{6E182FB5-2D24-4D79-827D-60776688DD66}" type="sibTrans" cxnId="{B484A767-50EC-4FDD-AB1C-D30E7275898C}">
      <dgm:prSet/>
      <dgm:spPr/>
      <dgm:t>
        <a:bodyPr/>
        <a:lstStyle/>
        <a:p>
          <a:endParaRPr lang="tr-TR"/>
        </a:p>
      </dgm:t>
    </dgm:pt>
    <dgm:pt modelId="{C41C8325-FC14-4F00-94E1-03CFC61DF85C}">
      <dgm:prSet phldrT="[Metin]" custT="1"/>
      <dgm:spPr/>
      <dgm:t>
        <a:bodyPr/>
        <a:lstStyle/>
        <a:p>
          <a:pPr algn="l"/>
          <a:r>
            <a:rPr lang="tr-TR" sz="1600" dirty="0" smtClean="0">
              <a:latin typeface="Garamond" panose="02020404030301010803" pitchFamily="18" charset="0"/>
            </a:rPr>
            <a:t>Yüksek suç işleme oranları</a:t>
          </a:r>
          <a:endParaRPr lang="tr-TR" sz="1600" dirty="0">
            <a:latin typeface="Garamond" panose="02020404030301010803" pitchFamily="18" charset="0"/>
          </a:endParaRPr>
        </a:p>
      </dgm:t>
    </dgm:pt>
    <dgm:pt modelId="{0BED5EE8-A040-4141-9A8C-E6B6EA5D3D75}" type="parTrans" cxnId="{E05C7BFF-1ED1-4857-981E-3ADF7BDB2F7D}">
      <dgm:prSet/>
      <dgm:spPr/>
      <dgm:t>
        <a:bodyPr/>
        <a:lstStyle/>
        <a:p>
          <a:endParaRPr lang="tr-TR"/>
        </a:p>
      </dgm:t>
    </dgm:pt>
    <dgm:pt modelId="{80DE94B5-4566-4406-B092-3EA7EC59CE70}" type="sibTrans" cxnId="{E05C7BFF-1ED1-4857-981E-3ADF7BDB2F7D}">
      <dgm:prSet/>
      <dgm:spPr/>
      <dgm:t>
        <a:bodyPr/>
        <a:lstStyle/>
        <a:p>
          <a:endParaRPr lang="tr-TR"/>
        </a:p>
      </dgm:t>
    </dgm:pt>
    <dgm:pt modelId="{5E6D0615-FE58-445D-9843-5541100517B0}">
      <dgm:prSet phldrT="[Metin]" custT="1"/>
      <dgm:spPr/>
      <dgm:t>
        <a:bodyPr/>
        <a:lstStyle/>
        <a:p>
          <a:pPr algn="l"/>
          <a:r>
            <a:rPr lang="tr-TR" sz="1600" dirty="0" smtClean="0">
              <a:latin typeface="Garamond" panose="02020404030301010803" pitchFamily="18" charset="0"/>
            </a:rPr>
            <a:t>Yüksek işsizlik</a:t>
          </a:r>
          <a:endParaRPr lang="tr-TR" sz="1600" dirty="0">
            <a:latin typeface="Garamond" panose="02020404030301010803" pitchFamily="18" charset="0"/>
          </a:endParaRPr>
        </a:p>
      </dgm:t>
    </dgm:pt>
    <dgm:pt modelId="{3DA63ADB-DC66-43BD-B8D2-E96CABDC83C6}" type="parTrans" cxnId="{BD6DD2A9-4052-4D51-86FB-00A9247797C2}">
      <dgm:prSet/>
      <dgm:spPr/>
      <dgm:t>
        <a:bodyPr/>
        <a:lstStyle/>
        <a:p>
          <a:endParaRPr lang="tr-TR"/>
        </a:p>
      </dgm:t>
    </dgm:pt>
    <dgm:pt modelId="{D37C0688-F674-4FCE-A5F0-81D618B6F271}" type="sibTrans" cxnId="{BD6DD2A9-4052-4D51-86FB-00A9247797C2}">
      <dgm:prSet/>
      <dgm:spPr/>
      <dgm:t>
        <a:bodyPr/>
        <a:lstStyle/>
        <a:p>
          <a:endParaRPr lang="tr-TR"/>
        </a:p>
      </dgm:t>
    </dgm:pt>
    <dgm:pt modelId="{59A8EAA1-56EE-49D1-BC98-E8197592BA90}">
      <dgm:prSet phldrT="[Metin]" custT="1"/>
      <dgm:spPr/>
      <dgm:t>
        <a:bodyPr/>
        <a:lstStyle/>
        <a:p>
          <a:pPr algn="l"/>
          <a:r>
            <a:rPr lang="tr-TR" sz="1600" dirty="0" smtClean="0">
              <a:latin typeface="Garamond" panose="02020404030301010803" pitchFamily="18" charset="0"/>
            </a:rPr>
            <a:t>Zayıf kurumsal politikalar</a:t>
          </a:r>
          <a:endParaRPr lang="tr-TR" sz="1600" dirty="0">
            <a:latin typeface="Garamond" panose="02020404030301010803" pitchFamily="18" charset="0"/>
          </a:endParaRPr>
        </a:p>
      </dgm:t>
    </dgm:pt>
    <dgm:pt modelId="{B57824B7-5D3C-46BA-9E03-4CA71EF362B7}" type="parTrans" cxnId="{248C60F5-98D8-4EB5-80E0-D061D2F1DFC5}">
      <dgm:prSet/>
      <dgm:spPr/>
      <dgm:t>
        <a:bodyPr/>
        <a:lstStyle/>
        <a:p>
          <a:endParaRPr lang="tr-TR"/>
        </a:p>
      </dgm:t>
    </dgm:pt>
    <dgm:pt modelId="{81D9E63C-122D-4F1C-B401-0BC648E1B829}" type="sibTrans" cxnId="{248C60F5-98D8-4EB5-80E0-D061D2F1DFC5}">
      <dgm:prSet/>
      <dgm:spPr/>
      <dgm:t>
        <a:bodyPr/>
        <a:lstStyle/>
        <a:p>
          <a:endParaRPr lang="tr-TR"/>
        </a:p>
      </dgm:t>
    </dgm:pt>
    <dgm:pt modelId="{4F276175-7FB6-49D6-9DE6-6CE32FB4700B}">
      <dgm:prSet phldrT="[Metin]" custT="1"/>
      <dgm:spPr/>
      <dgm:t>
        <a:bodyPr/>
        <a:lstStyle/>
        <a:p>
          <a:pPr algn="l"/>
          <a:r>
            <a:rPr lang="tr-TR" sz="1600" dirty="0" smtClean="0">
              <a:latin typeface="Garamond" panose="02020404030301010803" pitchFamily="18" charset="0"/>
            </a:rPr>
            <a:t>Mağdurlara yönelik  hizmetlerin yetersizliği</a:t>
          </a:r>
          <a:endParaRPr lang="tr-TR" sz="1600" dirty="0">
            <a:latin typeface="Garamond" panose="02020404030301010803" pitchFamily="18" charset="0"/>
          </a:endParaRPr>
        </a:p>
      </dgm:t>
    </dgm:pt>
    <dgm:pt modelId="{A21236B3-B8A7-4DDF-8DD1-13D5E33AD7FD}" type="parTrans" cxnId="{6682C8F6-4DF9-41AA-A8A8-52C37E859167}">
      <dgm:prSet/>
      <dgm:spPr/>
      <dgm:t>
        <a:bodyPr/>
        <a:lstStyle/>
        <a:p>
          <a:endParaRPr lang="tr-TR"/>
        </a:p>
      </dgm:t>
    </dgm:pt>
    <dgm:pt modelId="{98972599-89FF-40F0-9F5C-B81C3EAE57FC}" type="sibTrans" cxnId="{6682C8F6-4DF9-41AA-A8A8-52C37E859167}">
      <dgm:prSet/>
      <dgm:spPr/>
      <dgm:t>
        <a:bodyPr/>
        <a:lstStyle/>
        <a:p>
          <a:endParaRPr lang="tr-TR"/>
        </a:p>
      </dgm:t>
    </dgm:pt>
    <dgm:pt modelId="{13A6E6B0-F2F4-4A90-A5B4-8B52B22FEEE8}">
      <dgm:prSet phldrT="[Metin]" custT="1"/>
      <dgm:spPr/>
      <dgm:t>
        <a:bodyPr/>
        <a:lstStyle/>
        <a:p>
          <a:pPr algn="ctr"/>
          <a:r>
            <a:rPr lang="tr-TR" sz="1400" b="1" dirty="0" smtClean="0">
              <a:latin typeface="Garamond" panose="02020404030301010803" pitchFamily="18" charset="0"/>
            </a:rPr>
            <a:t> TOPLUMSAL</a:t>
          </a:r>
          <a:endParaRPr lang="tr-TR" sz="1400" b="1" dirty="0">
            <a:latin typeface="Garamond" panose="02020404030301010803" pitchFamily="18" charset="0"/>
          </a:endParaRPr>
        </a:p>
      </dgm:t>
    </dgm:pt>
    <dgm:pt modelId="{38243AC5-E479-4578-AE94-4F4705C673D5}" type="sibTrans" cxnId="{EC31F39F-91B8-4A4D-B59A-E18574CF6B99}">
      <dgm:prSet/>
      <dgm:spPr/>
      <dgm:t>
        <a:bodyPr/>
        <a:lstStyle/>
        <a:p>
          <a:endParaRPr lang="tr-TR"/>
        </a:p>
      </dgm:t>
    </dgm:pt>
    <dgm:pt modelId="{64D5B027-0E9C-474C-972F-BA9F5630D0B8}" type="parTrans" cxnId="{EC31F39F-91B8-4A4D-B59A-E18574CF6B99}">
      <dgm:prSet/>
      <dgm:spPr/>
      <dgm:t>
        <a:bodyPr/>
        <a:lstStyle/>
        <a:p>
          <a:endParaRPr lang="tr-TR"/>
        </a:p>
      </dgm:t>
    </dgm:pt>
    <dgm:pt modelId="{DB15DC82-6D53-48BA-879D-D821ECB4D619}">
      <dgm:prSet phldrT="[Metin]" custT="1"/>
      <dgm:spPr/>
      <dgm:t>
        <a:bodyPr/>
        <a:lstStyle/>
        <a:p>
          <a:pPr algn="l"/>
          <a:r>
            <a:rPr lang="tr-TR" sz="1500" dirty="0" smtClean="0">
              <a:latin typeface="Garamond" panose="02020404030301010803" pitchFamily="18" charset="0"/>
            </a:rPr>
            <a:t>Hızlı sosyal değişimler</a:t>
          </a:r>
          <a:endParaRPr lang="tr-TR" sz="1500" dirty="0">
            <a:latin typeface="Garamond" panose="02020404030301010803" pitchFamily="18" charset="0"/>
          </a:endParaRPr>
        </a:p>
      </dgm:t>
    </dgm:pt>
    <dgm:pt modelId="{9CBAFC08-32B6-4802-80C9-C7C3E92A0E99}" type="parTrans" cxnId="{D73C8913-8F20-40A7-B7D7-21C93046A230}">
      <dgm:prSet/>
      <dgm:spPr/>
      <dgm:t>
        <a:bodyPr/>
        <a:lstStyle/>
        <a:p>
          <a:endParaRPr lang="tr-TR"/>
        </a:p>
      </dgm:t>
    </dgm:pt>
    <dgm:pt modelId="{6D2F0399-359B-40D8-BDCD-0E27A2082B02}" type="sibTrans" cxnId="{D73C8913-8F20-40A7-B7D7-21C93046A230}">
      <dgm:prSet/>
      <dgm:spPr/>
      <dgm:t>
        <a:bodyPr/>
        <a:lstStyle/>
        <a:p>
          <a:endParaRPr lang="tr-TR"/>
        </a:p>
      </dgm:t>
    </dgm:pt>
    <dgm:pt modelId="{094C3B35-14A8-4990-B53A-93004FE7DF2A}">
      <dgm:prSet phldrT="[Metin]" custT="1"/>
      <dgm:spPr/>
      <dgm:t>
        <a:bodyPr/>
        <a:lstStyle/>
        <a:p>
          <a:pPr algn="l"/>
          <a:r>
            <a:rPr lang="tr-TR" sz="1500" dirty="0" smtClean="0">
              <a:latin typeface="Garamond" panose="02020404030301010803" pitchFamily="18" charset="0"/>
            </a:rPr>
            <a:t>Ekonomik eşitsizlikler</a:t>
          </a:r>
          <a:endParaRPr lang="tr-TR" sz="1500" dirty="0">
            <a:latin typeface="Garamond" panose="02020404030301010803" pitchFamily="18" charset="0"/>
          </a:endParaRPr>
        </a:p>
      </dgm:t>
    </dgm:pt>
    <dgm:pt modelId="{6158EBF5-B00D-4C71-B1B5-EA4CCDEB94C1}" type="parTrans" cxnId="{419A797A-F70D-491C-A2D9-9F261BEE22A9}">
      <dgm:prSet/>
      <dgm:spPr/>
      <dgm:t>
        <a:bodyPr/>
        <a:lstStyle/>
        <a:p>
          <a:endParaRPr lang="tr-TR"/>
        </a:p>
      </dgm:t>
    </dgm:pt>
    <dgm:pt modelId="{16063185-D1FE-47A6-A24F-CB079BF3F59E}" type="sibTrans" cxnId="{419A797A-F70D-491C-A2D9-9F261BEE22A9}">
      <dgm:prSet/>
      <dgm:spPr/>
      <dgm:t>
        <a:bodyPr/>
        <a:lstStyle/>
        <a:p>
          <a:endParaRPr lang="tr-TR"/>
        </a:p>
      </dgm:t>
    </dgm:pt>
    <dgm:pt modelId="{0E905306-F992-4655-B0A2-605C645B31FF}">
      <dgm:prSet phldrT="[Metin]" custT="1"/>
      <dgm:spPr/>
      <dgm:t>
        <a:bodyPr/>
        <a:lstStyle/>
        <a:p>
          <a:pPr algn="l"/>
          <a:r>
            <a:rPr lang="tr-TR" sz="1500" dirty="0" smtClean="0">
              <a:latin typeface="Garamond" panose="02020404030301010803" pitchFamily="18" charset="0"/>
            </a:rPr>
            <a:t>Yoksulluk</a:t>
          </a:r>
          <a:endParaRPr lang="tr-TR" sz="1500" dirty="0">
            <a:latin typeface="Garamond" panose="02020404030301010803" pitchFamily="18" charset="0"/>
          </a:endParaRPr>
        </a:p>
      </dgm:t>
    </dgm:pt>
    <dgm:pt modelId="{8F95F0D9-7EEC-46BF-AD33-EE7CD9B52065}" type="parTrans" cxnId="{49212EC8-EDB9-4919-A986-2D95F9876FC0}">
      <dgm:prSet/>
      <dgm:spPr/>
      <dgm:t>
        <a:bodyPr/>
        <a:lstStyle/>
        <a:p>
          <a:endParaRPr lang="tr-TR"/>
        </a:p>
      </dgm:t>
    </dgm:pt>
    <dgm:pt modelId="{C08DAD52-94CC-4C6F-BD0A-04DCB2F6C3F2}" type="sibTrans" cxnId="{49212EC8-EDB9-4919-A986-2D95F9876FC0}">
      <dgm:prSet/>
      <dgm:spPr/>
      <dgm:t>
        <a:bodyPr/>
        <a:lstStyle/>
        <a:p>
          <a:endParaRPr lang="tr-TR"/>
        </a:p>
      </dgm:t>
    </dgm:pt>
    <dgm:pt modelId="{E056DE1F-5047-4F3E-903F-3608BFD472C3}">
      <dgm:prSet phldrT="[Metin]" custT="1"/>
      <dgm:spPr/>
      <dgm:t>
        <a:bodyPr/>
        <a:lstStyle/>
        <a:p>
          <a:pPr algn="l"/>
          <a:r>
            <a:rPr lang="tr-TR" sz="1500" dirty="0" smtClean="0">
              <a:latin typeface="Garamond" panose="02020404030301010803" pitchFamily="18" charset="0"/>
            </a:rPr>
            <a:t>Yasaların uygulanmasındaki yetersizlikler</a:t>
          </a:r>
          <a:endParaRPr lang="tr-TR" sz="1500" dirty="0">
            <a:latin typeface="Garamond" panose="02020404030301010803" pitchFamily="18" charset="0"/>
          </a:endParaRPr>
        </a:p>
      </dgm:t>
    </dgm:pt>
    <dgm:pt modelId="{5348256D-0968-444C-BECF-714189458D39}" type="parTrans" cxnId="{D5F8EBAE-1BD1-40B1-9921-A3AF4BB42B43}">
      <dgm:prSet/>
      <dgm:spPr/>
      <dgm:t>
        <a:bodyPr/>
        <a:lstStyle/>
        <a:p>
          <a:endParaRPr lang="tr-TR"/>
        </a:p>
      </dgm:t>
    </dgm:pt>
    <dgm:pt modelId="{895DB127-6E64-4143-81AA-B50A78C3E3F6}" type="sibTrans" cxnId="{D5F8EBAE-1BD1-40B1-9921-A3AF4BB42B43}">
      <dgm:prSet/>
      <dgm:spPr/>
      <dgm:t>
        <a:bodyPr/>
        <a:lstStyle/>
        <a:p>
          <a:endParaRPr lang="tr-TR"/>
        </a:p>
      </dgm:t>
    </dgm:pt>
    <dgm:pt modelId="{B9B4DF9F-126B-4ABA-A82D-AE171F6693A4}">
      <dgm:prSet phldrT="[Metin]" custT="1"/>
      <dgm:spPr/>
      <dgm:t>
        <a:bodyPr/>
        <a:lstStyle/>
        <a:p>
          <a:pPr algn="l"/>
          <a:r>
            <a:rPr lang="tr-TR" sz="1500" dirty="0" smtClean="0">
              <a:latin typeface="Garamond" panose="02020404030301010803" pitchFamily="18" charset="0"/>
            </a:rPr>
            <a:t>Şiddeti pekiştiren kültürel normlar</a:t>
          </a:r>
          <a:endParaRPr lang="tr-TR" sz="1500" dirty="0">
            <a:latin typeface="Garamond" panose="02020404030301010803" pitchFamily="18" charset="0"/>
          </a:endParaRPr>
        </a:p>
      </dgm:t>
    </dgm:pt>
    <dgm:pt modelId="{16143EC5-BBE9-4915-A16F-3AF08044808B}" type="parTrans" cxnId="{36F12EC2-37EC-4C79-8FA8-6B88698E99B8}">
      <dgm:prSet/>
      <dgm:spPr/>
      <dgm:t>
        <a:bodyPr/>
        <a:lstStyle/>
        <a:p>
          <a:endParaRPr lang="tr-TR"/>
        </a:p>
      </dgm:t>
    </dgm:pt>
    <dgm:pt modelId="{35D1866C-1767-409B-AAA8-E4C2B9F31580}" type="sibTrans" cxnId="{36F12EC2-37EC-4C79-8FA8-6B88698E99B8}">
      <dgm:prSet/>
      <dgm:spPr/>
      <dgm:t>
        <a:bodyPr/>
        <a:lstStyle/>
        <a:p>
          <a:endParaRPr lang="tr-TR"/>
        </a:p>
      </dgm:t>
    </dgm:pt>
    <dgm:pt modelId="{28D4F9B1-49AA-479D-AFE3-0F81ACA9DBFB}">
      <dgm:prSet phldrT="[Metin]" custT="1"/>
      <dgm:spPr/>
      <dgm:t>
        <a:bodyPr/>
        <a:lstStyle/>
        <a:p>
          <a:pPr algn="l"/>
          <a:r>
            <a:rPr lang="tr-TR" sz="1500" dirty="0" smtClean="0">
              <a:latin typeface="Garamond" panose="02020404030301010803" pitchFamily="18" charset="0"/>
            </a:rPr>
            <a:t>Ateşli silahlara erişimin kolay olması</a:t>
          </a:r>
          <a:endParaRPr lang="tr-TR" sz="1500" dirty="0">
            <a:latin typeface="Garamond" panose="02020404030301010803" pitchFamily="18" charset="0"/>
          </a:endParaRPr>
        </a:p>
      </dgm:t>
    </dgm:pt>
    <dgm:pt modelId="{AF7D9D8B-9303-4332-A05A-06103BCA79C4}" type="parTrans" cxnId="{ECF50A56-2058-4793-9EDB-40DA14A462AF}">
      <dgm:prSet/>
      <dgm:spPr/>
      <dgm:t>
        <a:bodyPr/>
        <a:lstStyle/>
        <a:p>
          <a:endParaRPr lang="tr-TR"/>
        </a:p>
      </dgm:t>
    </dgm:pt>
    <dgm:pt modelId="{E91C583C-D0FC-4223-A70C-9737EC0B4FAA}" type="sibTrans" cxnId="{ECF50A56-2058-4793-9EDB-40DA14A462AF}">
      <dgm:prSet/>
      <dgm:spPr/>
      <dgm:t>
        <a:bodyPr/>
        <a:lstStyle/>
        <a:p>
          <a:endParaRPr lang="tr-TR"/>
        </a:p>
      </dgm:t>
    </dgm:pt>
    <dgm:pt modelId="{A8EA9A7B-5EA3-44A3-900A-750536418D29}">
      <dgm:prSet phldrT="[Metin]" custT="1"/>
      <dgm:spPr/>
      <dgm:t>
        <a:bodyPr/>
        <a:lstStyle/>
        <a:p>
          <a:pPr algn="l"/>
          <a:r>
            <a:rPr lang="tr-TR" sz="1500" dirty="0" smtClean="0">
              <a:latin typeface="Garamond" panose="02020404030301010803" pitchFamily="18" charset="0"/>
            </a:rPr>
            <a:t>Çatışma ortamı/çatışma sonrası ortam</a:t>
          </a:r>
          <a:endParaRPr lang="tr-TR" sz="1500" dirty="0">
            <a:latin typeface="Garamond" panose="02020404030301010803" pitchFamily="18" charset="0"/>
          </a:endParaRPr>
        </a:p>
      </dgm:t>
    </dgm:pt>
    <dgm:pt modelId="{BFFF7D98-42B2-412C-B7BF-5CD1D9F84579}" type="parTrans" cxnId="{8E45004E-0551-455F-8C4D-6ED5D0D565EC}">
      <dgm:prSet/>
      <dgm:spPr/>
      <dgm:t>
        <a:bodyPr/>
        <a:lstStyle/>
        <a:p>
          <a:endParaRPr lang="tr-TR"/>
        </a:p>
      </dgm:t>
    </dgm:pt>
    <dgm:pt modelId="{096668D7-DB1D-4B5B-B3EB-E4D5CFD35963}" type="sibTrans" cxnId="{8E45004E-0551-455F-8C4D-6ED5D0D565EC}">
      <dgm:prSet/>
      <dgm:spPr/>
      <dgm:t>
        <a:bodyPr/>
        <a:lstStyle/>
        <a:p>
          <a:endParaRPr lang="tr-TR"/>
        </a:p>
      </dgm:t>
    </dgm:pt>
    <dgm:pt modelId="{267E84E4-5443-47E3-9BE5-116C5D4FF986}">
      <dgm:prSet phldrT="[Metin]" custT="1"/>
      <dgm:spPr/>
      <dgm:t>
        <a:bodyPr/>
        <a:lstStyle/>
        <a:p>
          <a:pPr algn="l"/>
          <a:r>
            <a:rPr lang="tr-TR" sz="1600" dirty="0" smtClean="0">
              <a:latin typeface="Garamond" panose="02020404030301010803" pitchFamily="18" charset="0"/>
            </a:rPr>
            <a:t>Yerel yasa dışı madde ticareti</a:t>
          </a:r>
          <a:endParaRPr lang="tr-TR" sz="1600" dirty="0">
            <a:latin typeface="Garamond" panose="02020404030301010803" pitchFamily="18" charset="0"/>
          </a:endParaRPr>
        </a:p>
      </dgm:t>
    </dgm:pt>
    <dgm:pt modelId="{1877FF27-A030-4AF5-9804-41248E165915}" type="parTrans" cxnId="{687B2C51-9D32-4DD9-B720-EC186C96CAA1}">
      <dgm:prSet/>
      <dgm:spPr/>
      <dgm:t>
        <a:bodyPr/>
        <a:lstStyle/>
        <a:p>
          <a:endParaRPr lang="tr-TR"/>
        </a:p>
      </dgm:t>
    </dgm:pt>
    <dgm:pt modelId="{98E72022-4769-4C4F-B6F6-C826343E77C3}" type="sibTrans" cxnId="{687B2C51-9D32-4DD9-B720-EC186C96CAA1}">
      <dgm:prSet/>
      <dgm:spPr/>
      <dgm:t>
        <a:bodyPr/>
        <a:lstStyle/>
        <a:p>
          <a:endParaRPr lang="tr-TR"/>
        </a:p>
      </dgm:t>
    </dgm:pt>
    <dgm:pt modelId="{F6D0AD44-7DD2-473A-8FF9-B95107F60091}" type="pres">
      <dgm:prSet presAssocID="{CF4F7CBB-FFE2-4DE4-A328-4F3DFD157733}" presName="composite" presStyleCnt="0">
        <dgm:presLayoutVars>
          <dgm:chMax val="1"/>
          <dgm:dir/>
          <dgm:resizeHandles val="exact"/>
        </dgm:presLayoutVars>
      </dgm:prSet>
      <dgm:spPr/>
      <dgm:t>
        <a:bodyPr/>
        <a:lstStyle/>
        <a:p>
          <a:endParaRPr lang="tr-TR"/>
        </a:p>
      </dgm:t>
    </dgm:pt>
    <dgm:pt modelId="{CDAC3278-975C-4A19-A1E7-9EE3AEF8E739}" type="pres">
      <dgm:prSet presAssocID="{84DE1775-7908-4216-A5B6-6415AFB5EEDE}" presName="roof" presStyleLbl="dkBgShp" presStyleIdx="0" presStyleCnt="2" custScaleY="51500"/>
      <dgm:spPr/>
      <dgm:t>
        <a:bodyPr/>
        <a:lstStyle/>
        <a:p>
          <a:endParaRPr lang="tr-TR"/>
        </a:p>
      </dgm:t>
    </dgm:pt>
    <dgm:pt modelId="{70D5D2C5-4B97-47F2-B855-CC180631A188}" type="pres">
      <dgm:prSet presAssocID="{84DE1775-7908-4216-A5B6-6415AFB5EEDE}" presName="pillars" presStyleCnt="0"/>
      <dgm:spPr/>
    </dgm:pt>
    <dgm:pt modelId="{28B29FD4-CEA2-4BE8-8A88-FA6A25DB7185}" type="pres">
      <dgm:prSet presAssocID="{84DE1775-7908-4216-A5B6-6415AFB5EEDE}" presName="pillar1" presStyleLbl="node1" presStyleIdx="0" presStyleCnt="4">
        <dgm:presLayoutVars>
          <dgm:bulletEnabled val="1"/>
        </dgm:presLayoutVars>
      </dgm:prSet>
      <dgm:spPr/>
      <dgm:t>
        <a:bodyPr/>
        <a:lstStyle/>
        <a:p>
          <a:endParaRPr lang="tr-TR"/>
        </a:p>
      </dgm:t>
    </dgm:pt>
    <dgm:pt modelId="{5F8E908B-8246-4077-B13E-7176DF9D9B48}" type="pres">
      <dgm:prSet presAssocID="{54E232E2-D9FD-4610-BFF0-957B87915F88}" presName="pillarX" presStyleLbl="node1" presStyleIdx="1" presStyleCnt="4" custScaleY="100505">
        <dgm:presLayoutVars>
          <dgm:bulletEnabled val="1"/>
        </dgm:presLayoutVars>
      </dgm:prSet>
      <dgm:spPr/>
      <dgm:t>
        <a:bodyPr/>
        <a:lstStyle/>
        <a:p>
          <a:endParaRPr lang="tr-TR"/>
        </a:p>
      </dgm:t>
    </dgm:pt>
    <dgm:pt modelId="{D5004E5D-EEED-4C5A-B322-6A15315891A8}" type="pres">
      <dgm:prSet presAssocID="{2D234174-9C59-4E60-B135-FE28A3A26165}" presName="pillarX" presStyleLbl="node1" presStyleIdx="2" presStyleCnt="4">
        <dgm:presLayoutVars>
          <dgm:bulletEnabled val="1"/>
        </dgm:presLayoutVars>
      </dgm:prSet>
      <dgm:spPr/>
      <dgm:t>
        <a:bodyPr/>
        <a:lstStyle/>
        <a:p>
          <a:endParaRPr lang="tr-TR"/>
        </a:p>
      </dgm:t>
    </dgm:pt>
    <dgm:pt modelId="{EDBB4005-A0FE-4841-A902-FF318496416D}" type="pres">
      <dgm:prSet presAssocID="{13A6E6B0-F2F4-4A90-A5B4-8B52B22FEEE8}" presName="pillarX" presStyleLbl="node1" presStyleIdx="3" presStyleCnt="4">
        <dgm:presLayoutVars>
          <dgm:bulletEnabled val="1"/>
        </dgm:presLayoutVars>
      </dgm:prSet>
      <dgm:spPr/>
      <dgm:t>
        <a:bodyPr/>
        <a:lstStyle/>
        <a:p>
          <a:endParaRPr lang="tr-TR"/>
        </a:p>
      </dgm:t>
    </dgm:pt>
    <dgm:pt modelId="{46DA74CB-CD52-45EA-8C4F-3C9899258559}" type="pres">
      <dgm:prSet presAssocID="{84DE1775-7908-4216-A5B6-6415AFB5EEDE}" presName="base" presStyleLbl="dkBgShp" presStyleIdx="1" presStyleCnt="2"/>
      <dgm:spPr/>
    </dgm:pt>
  </dgm:ptLst>
  <dgm:cxnLst>
    <dgm:cxn modelId="{36F12EC2-37EC-4C79-8FA8-6B88698E99B8}" srcId="{13A6E6B0-F2F4-4A90-A5B4-8B52B22FEEE8}" destId="{B9B4DF9F-126B-4ABA-A82D-AE171F6693A4}" srcOrd="4" destOrd="0" parTransId="{16143EC5-BBE9-4915-A16F-3AF08044808B}" sibTransId="{35D1866C-1767-409B-AAA8-E4C2B9F31580}"/>
    <dgm:cxn modelId="{3AD5DA96-B179-49B4-8D9F-1B127E106D7C}" type="presOf" srcId="{E4C43B24-2981-4C85-8DD7-B605DD8E2204}" destId="{28B29FD4-CEA2-4BE8-8A88-FA6A25DB7185}" srcOrd="0" destOrd="1" presId="urn:microsoft.com/office/officeart/2005/8/layout/hList3"/>
    <dgm:cxn modelId="{3242F7DC-5800-4363-8083-4622807A741E}" type="presOf" srcId="{2D234174-9C59-4E60-B135-FE28A3A26165}" destId="{D5004E5D-EEED-4C5A-B322-6A15315891A8}" srcOrd="0" destOrd="0" presId="urn:microsoft.com/office/officeart/2005/8/layout/hList3"/>
    <dgm:cxn modelId="{D73C8913-8F20-40A7-B7D7-21C93046A230}" srcId="{13A6E6B0-F2F4-4A90-A5B4-8B52B22FEEE8}" destId="{DB15DC82-6D53-48BA-879D-D821ECB4D619}" srcOrd="0" destOrd="0" parTransId="{9CBAFC08-32B6-4802-80C9-C7C3E92A0E99}" sibTransId="{6D2F0399-359B-40D8-BDCD-0E27A2082B02}"/>
    <dgm:cxn modelId="{ECF50A56-2058-4793-9EDB-40DA14A462AF}" srcId="{13A6E6B0-F2F4-4A90-A5B4-8B52B22FEEE8}" destId="{28D4F9B1-49AA-479D-AFE3-0F81ACA9DBFB}" srcOrd="5" destOrd="0" parTransId="{AF7D9D8B-9303-4332-A05A-06103BCA79C4}" sibTransId="{E91C583C-D0FC-4223-A70C-9737EC0B4FAA}"/>
    <dgm:cxn modelId="{6A801D3D-5E1D-4A95-AE18-D04449B61437}" type="presOf" srcId="{8940E227-AB7A-4BB6-988B-4278E5026687}" destId="{28B29FD4-CEA2-4BE8-8A88-FA6A25DB7185}" srcOrd="0" destOrd="0" presId="urn:microsoft.com/office/officeart/2005/8/layout/hList3"/>
    <dgm:cxn modelId="{665427EE-2D89-4928-8139-8570A1695A1A}" type="presOf" srcId="{5E6D0615-FE58-445D-9843-5541100517B0}" destId="{D5004E5D-EEED-4C5A-B322-6A15315891A8}" srcOrd="0" destOrd="3" presId="urn:microsoft.com/office/officeart/2005/8/layout/hList3"/>
    <dgm:cxn modelId="{F8EF92FE-AB8B-4243-8C0D-40433CE0133E}" srcId="{54E232E2-D9FD-4610-BFF0-957B87915F88}" destId="{5E24864C-C427-440F-BC42-3AB9EA70247B}" srcOrd="4" destOrd="0" parTransId="{065A8B1E-3360-4935-84BA-B90BE57ED84B}" sibTransId="{8BF812BA-5C18-4E1D-8FB8-8171D8EB2F88}"/>
    <dgm:cxn modelId="{C11717D2-2E45-42C7-89DF-F81EB485BDFB}" type="presOf" srcId="{B9B4DF9F-126B-4ABA-A82D-AE171F6693A4}" destId="{EDBB4005-A0FE-4841-A902-FF318496416D}" srcOrd="0" destOrd="5" presId="urn:microsoft.com/office/officeart/2005/8/layout/hList3"/>
    <dgm:cxn modelId="{8D353473-4CCC-49B5-9796-C675B46185A2}" type="presOf" srcId="{5E24864C-C427-440F-BC42-3AB9EA70247B}" destId="{5F8E908B-8246-4077-B13E-7176DF9D9B48}" srcOrd="0" destOrd="5" presId="urn:microsoft.com/office/officeart/2005/8/layout/hList3"/>
    <dgm:cxn modelId="{17D2333D-5337-4F39-8B18-DE1096AADF04}" srcId="{CF4F7CBB-FFE2-4DE4-A328-4F3DFD157733}" destId="{84DE1775-7908-4216-A5B6-6415AFB5EEDE}" srcOrd="0" destOrd="0" parTransId="{4F0092CE-B939-419A-BFA2-8A1CE2540468}" sibTransId="{CF1BF3EA-DFD0-41B3-B795-83CC259F054A}"/>
    <dgm:cxn modelId="{6113F878-8D2B-4442-BD25-E696D2EFC464}" srcId="{8940E227-AB7A-4BB6-988B-4278E5026687}" destId="{8165CAFE-6EE4-4C50-AD8F-0B66B36A817C}" srcOrd="2" destOrd="0" parTransId="{761E0B8B-2158-4F95-A583-C98A0A24445B}" sibTransId="{F6FD95E5-41CB-4F6E-864D-45B083695909}"/>
    <dgm:cxn modelId="{3A57C3F8-BDA1-4718-88C6-1A0711B70898}" type="presOf" srcId="{3AC97458-1654-499D-A4C1-2ED695B93B76}" destId="{5F8E908B-8246-4077-B13E-7176DF9D9B48}" srcOrd="0" destOrd="1" presId="urn:microsoft.com/office/officeart/2005/8/layout/hList3"/>
    <dgm:cxn modelId="{49212EC8-EDB9-4919-A986-2D95F9876FC0}" srcId="{13A6E6B0-F2F4-4A90-A5B4-8B52B22FEEE8}" destId="{0E905306-F992-4655-B0A2-605C645B31FF}" srcOrd="2" destOrd="0" parTransId="{8F95F0D9-7EEC-46BF-AD33-EE7CD9B52065}" sibTransId="{C08DAD52-94CC-4C6F-BD0A-04DCB2F6C3F2}"/>
    <dgm:cxn modelId="{530B7C6B-D571-4384-92D3-970E35D9F1FB}" srcId="{84DE1775-7908-4216-A5B6-6415AFB5EEDE}" destId="{8940E227-AB7A-4BB6-988B-4278E5026687}" srcOrd="0" destOrd="0" parTransId="{979489E0-0012-45CC-B051-65891FAFD671}" sibTransId="{AD64C1B3-50F3-485A-BBCB-F1A681CC568B}"/>
    <dgm:cxn modelId="{6682C8F6-4DF9-41AA-A8A8-52C37E859167}" srcId="{2D234174-9C59-4E60-B135-FE28A3A26165}" destId="{4F276175-7FB6-49D6-9DE6-6CE32FB4700B}" srcOrd="5" destOrd="0" parTransId="{A21236B3-B8A7-4DDF-8DD1-13D5E33AD7FD}" sibTransId="{98972599-89FF-40F0-9F5C-B81C3EAE57FC}"/>
    <dgm:cxn modelId="{CD92259E-89E5-4821-93F1-E1A585AA8E76}" type="presOf" srcId="{8165CAFE-6EE4-4C50-AD8F-0B66B36A817C}" destId="{28B29FD4-CEA2-4BE8-8A88-FA6A25DB7185}" srcOrd="0" destOrd="3" presId="urn:microsoft.com/office/officeart/2005/8/layout/hList3"/>
    <dgm:cxn modelId="{B484A767-50EC-4FDD-AB1C-D30E7275898C}" srcId="{2D234174-9C59-4E60-B135-FE28A3A26165}" destId="{A8F52CEC-A4E6-4FD0-9DBD-D3D97F7C5A68}" srcOrd="0" destOrd="0" parTransId="{C900F498-7CAA-4C26-97EB-FC0381F38B8A}" sibTransId="{6E182FB5-2D24-4D79-827D-60776688DD66}"/>
    <dgm:cxn modelId="{D813654C-85D7-4849-A614-EA60C37854AC}" type="presOf" srcId="{267E84E4-5443-47E3-9BE5-116C5D4FF986}" destId="{D5004E5D-EEED-4C5A-B322-6A15315891A8}" srcOrd="0" destOrd="4" presId="urn:microsoft.com/office/officeart/2005/8/layout/hList3"/>
    <dgm:cxn modelId="{BCCCA850-BD22-4643-A129-DB87ABF45667}" type="presOf" srcId="{28D4F9B1-49AA-479D-AFE3-0F81ACA9DBFB}" destId="{EDBB4005-A0FE-4841-A902-FF318496416D}" srcOrd="0" destOrd="6" presId="urn:microsoft.com/office/officeart/2005/8/layout/hList3"/>
    <dgm:cxn modelId="{127B2D6E-48C2-452F-9FF3-8198181488B2}" type="presOf" srcId="{0E905306-F992-4655-B0A2-605C645B31FF}" destId="{EDBB4005-A0FE-4841-A902-FF318496416D}" srcOrd="0" destOrd="3" presId="urn:microsoft.com/office/officeart/2005/8/layout/hList3"/>
    <dgm:cxn modelId="{8E45004E-0551-455F-8C4D-6ED5D0D565EC}" srcId="{13A6E6B0-F2F4-4A90-A5B4-8B52B22FEEE8}" destId="{A8EA9A7B-5EA3-44A3-900A-750536418D29}" srcOrd="6" destOrd="0" parTransId="{BFFF7D98-42B2-412C-B7BF-5CD1D9F84579}" sibTransId="{096668D7-DB1D-4B5B-B3EB-E4D5CFD35963}"/>
    <dgm:cxn modelId="{CCEB7E6D-3B1D-4328-A4D7-19FAD0F9E592}" type="presOf" srcId="{54E232E2-D9FD-4610-BFF0-957B87915F88}" destId="{5F8E908B-8246-4077-B13E-7176DF9D9B48}" srcOrd="0" destOrd="0" presId="urn:microsoft.com/office/officeart/2005/8/layout/hList3"/>
    <dgm:cxn modelId="{D52F9A31-34A7-44F4-B250-9EA4E6505953}" srcId="{8940E227-AB7A-4BB6-988B-4278E5026687}" destId="{E4C43B24-2981-4C85-8DD7-B605DD8E2204}" srcOrd="0" destOrd="0" parTransId="{3F95086F-F135-4968-BECF-F0FACAB3188A}" sibTransId="{E908B019-E135-4B60-989B-7A1634239057}"/>
    <dgm:cxn modelId="{248C60F5-98D8-4EB5-80E0-D061D2F1DFC5}" srcId="{2D234174-9C59-4E60-B135-FE28A3A26165}" destId="{59A8EAA1-56EE-49D1-BC98-E8197592BA90}" srcOrd="4" destOrd="0" parTransId="{B57824B7-5D3C-46BA-9E03-4CA71EF362B7}" sibTransId="{81D9E63C-122D-4F1C-B401-0BC648E1B829}"/>
    <dgm:cxn modelId="{5AC7B493-4FE1-4C5C-97BA-847C7B7FB081}" srcId="{8940E227-AB7A-4BB6-988B-4278E5026687}" destId="{9D8B0731-FEE2-4429-832D-522CCCF1D322}" srcOrd="1" destOrd="0" parTransId="{4209B6B7-F965-4B94-8932-37C4506CCC9B}" sibTransId="{C4BB7F54-8A68-4355-A54A-F90AB485545C}"/>
    <dgm:cxn modelId="{7E2E3D54-D879-475C-9C16-FEF227D9D3E2}" type="presOf" srcId="{C07E1787-D4E5-40D5-843C-542CBD279ACE}" destId="{5F8E908B-8246-4077-B13E-7176DF9D9B48}" srcOrd="0" destOrd="4" presId="urn:microsoft.com/office/officeart/2005/8/layout/hList3"/>
    <dgm:cxn modelId="{E2628072-F16D-47E3-B7E8-E7604AC34457}" type="presOf" srcId="{CF4F7CBB-FFE2-4DE4-A328-4F3DFD157733}" destId="{F6D0AD44-7DD2-473A-8FF9-B95107F60091}" srcOrd="0" destOrd="0" presId="urn:microsoft.com/office/officeart/2005/8/layout/hList3"/>
    <dgm:cxn modelId="{F4BCB5FD-CA01-4147-8119-34BA0191DE03}" srcId="{84DE1775-7908-4216-A5B6-6415AFB5EEDE}" destId="{2D234174-9C59-4E60-B135-FE28A3A26165}" srcOrd="2" destOrd="0" parTransId="{3BA8B4B4-AE94-4788-8A71-295D29564CD7}" sibTransId="{4FE3AD09-5D1B-471B-BE85-1D79CA82F2E4}"/>
    <dgm:cxn modelId="{DB9FC21A-D2B9-41A2-9DA1-CAFE7ABF3322}" srcId="{54E232E2-D9FD-4610-BFF0-957B87915F88}" destId="{3AC97458-1654-499D-A4C1-2ED695B93B76}" srcOrd="0" destOrd="0" parTransId="{2D43C985-E422-4D49-A2D7-2E3BDE843FC3}" sibTransId="{16027CD7-AB27-4046-9E77-9724AB7E572D}"/>
    <dgm:cxn modelId="{3B723DE7-5BE5-4C88-BB14-CE51F87298DF}" type="presOf" srcId="{9D8B0731-FEE2-4429-832D-522CCCF1D322}" destId="{28B29FD4-CEA2-4BE8-8A88-FA6A25DB7185}" srcOrd="0" destOrd="2" presId="urn:microsoft.com/office/officeart/2005/8/layout/hList3"/>
    <dgm:cxn modelId="{EC31F39F-91B8-4A4D-B59A-E18574CF6B99}" srcId="{84DE1775-7908-4216-A5B6-6415AFB5EEDE}" destId="{13A6E6B0-F2F4-4A90-A5B4-8B52B22FEEE8}" srcOrd="3" destOrd="0" parTransId="{64D5B027-0E9C-474C-972F-BA9F5630D0B8}" sibTransId="{38243AC5-E479-4578-AE94-4F4705C673D5}"/>
    <dgm:cxn modelId="{73879250-63B9-4DC6-8A0F-1D332269D711}" type="presOf" srcId="{C41C8325-FC14-4F00-94E1-03CFC61DF85C}" destId="{D5004E5D-EEED-4C5A-B322-6A15315891A8}" srcOrd="0" destOrd="2" presId="urn:microsoft.com/office/officeart/2005/8/layout/hList3"/>
    <dgm:cxn modelId="{DB1418A9-0355-4DF8-84A8-D235F89848E4}" type="presOf" srcId="{B457B835-C8DA-4C5A-921A-9AE8C3AAABFC}" destId="{5F8E908B-8246-4077-B13E-7176DF9D9B48}" srcOrd="0" destOrd="3" presId="urn:microsoft.com/office/officeart/2005/8/layout/hList3"/>
    <dgm:cxn modelId="{D6ED36D7-C449-41C6-BA82-F1877E09B598}" type="presOf" srcId="{84DE1775-7908-4216-A5B6-6415AFB5EEDE}" destId="{CDAC3278-975C-4A19-A1E7-9EE3AEF8E739}" srcOrd="0" destOrd="0" presId="urn:microsoft.com/office/officeart/2005/8/layout/hList3"/>
    <dgm:cxn modelId="{AB6B6ACF-0CAB-4E92-8AA0-E927C5C7D3AC}" type="presOf" srcId="{7674B021-80E4-4E4F-A760-6D1B9B04BC9E}" destId="{5F8E908B-8246-4077-B13E-7176DF9D9B48}" srcOrd="0" destOrd="2" presId="urn:microsoft.com/office/officeart/2005/8/layout/hList3"/>
    <dgm:cxn modelId="{687B2C51-9D32-4DD9-B720-EC186C96CAA1}" srcId="{2D234174-9C59-4E60-B135-FE28A3A26165}" destId="{267E84E4-5443-47E3-9BE5-116C5D4FF986}" srcOrd="3" destOrd="0" parTransId="{1877FF27-A030-4AF5-9804-41248E165915}" sibTransId="{98E72022-4769-4C4F-B6F6-C826343E77C3}"/>
    <dgm:cxn modelId="{C1919034-F9DD-4B8F-A16F-2C9A56EBFBB5}" srcId="{84DE1775-7908-4216-A5B6-6415AFB5EEDE}" destId="{54E232E2-D9FD-4610-BFF0-957B87915F88}" srcOrd="1" destOrd="0" parTransId="{FD1E2151-8D6A-450E-A504-515C82C09B9F}" sibTransId="{94BC4078-4EBE-42FA-A6E7-6A8D927940BA}"/>
    <dgm:cxn modelId="{D0A47DEE-69F6-482C-BCF2-71F80C3B9161}" type="presOf" srcId="{E056DE1F-5047-4F3E-903F-3608BFD472C3}" destId="{EDBB4005-A0FE-4841-A902-FF318496416D}" srcOrd="0" destOrd="4" presId="urn:microsoft.com/office/officeart/2005/8/layout/hList3"/>
    <dgm:cxn modelId="{753F2279-EAF0-4068-B8B4-0159EBAE0A0C}" type="presOf" srcId="{59A8EAA1-56EE-49D1-BC98-E8197592BA90}" destId="{D5004E5D-EEED-4C5A-B322-6A15315891A8}" srcOrd="0" destOrd="5" presId="urn:microsoft.com/office/officeart/2005/8/layout/hList3"/>
    <dgm:cxn modelId="{BDCE57B0-F645-4BC2-91EF-79031DA88F91}" srcId="{54E232E2-D9FD-4610-BFF0-957B87915F88}" destId="{7674B021-80E4-4E4F-A760-6D1B9B04BC9E}" srcOrd="1" destOrd="0" parTransId="{A8E45EEF-9828-4FC6-AE4D-1D8D88BD669A}" sibTransId="{FBC1BD28-B34A-4A47-9D63-380F35526BD6}"/>
    <dgm:cxn modelId="{CFA7B528-DA4C-4091-9D3B-776443B44AE0}" type="presOf" srcId="{DB15DC82-6D53-48BA-879D-D821ECB4D619}" destId="{EDBB4005-A0FE-4841-A902-FF318496416D}" srcOrd="0" destOrd="1" presId="urn:microsoft.com/office/officeart/2005/8/layout/hList3"/>
    <dgm:cxn modelId="{BD6DD2A9-4052-4D51-86FB-00A9247797C2}" srcId="{2D234174-9C59-4E60-B135-FE28A3A26165}" destId="{5E6D0615-FE58-445D-9843-5541100517B0}" srcOrd="2" destOrd="0" parTransId="{3DA63ADB-DC66-43BD-B8D2-E96CABDC83C6}" sibTransId="{D37C0688-F674-4FCE-A5F0-81D618B6F271}"/>
    <dgm:cxn modelId="{1B26AEAB-4576-4B24-95AF-9012FE879A65}" type="presOf" srcId="{094C3B35-14A8-4990-B53A-93004FE7DF2A}" destId="{EDBB4005-A0FE-4841-A902-FF318496416D}" srcOrd="0" destOrd="2" presId="urn:microsoft.com/office/officeart/2005/8/layout/hList3"/>
    <dgm:cxn modelId="{419A797A-F70D-491C-A2D9-9F261BEE22A9}" srcId="{13A6E6B0-F2F4-4A90-A5B4-8B52B22FEEE8}" destId="{094C3B35-14A8-4990-B53A-93004FE7DF2A}" srcOrd="1" destOrd="0" parTransId="{6158EBF5-B00D-4C71-B1B5-EA4CCDEB94C1}" sibTransId="{16063185-D1FE-47A6-A24F-CB079BF3F59E}"/>
    <dgm:cxn modelId="{E05C7BFF-1ED1-4857-981E-3ADF7BDB2F7D}" srcId="{2D234174-9C59-4E60-B135-FE28A3A26165}" destId="{C41C8325-FC14-4F00-94E1-03CFC61DF85C}" srcOrd="1" destOrd="0" parTransId="{0BED5EE8-A040-4141-9A8C-E6B6EA5D3D75}" sibTransId="{80DE94B5-4566-4406-B092-3EA7EC59CE70}"/>
    <dgm:cxn modelId="{9BBDBA53-3376-4BEA-B473-6E585604B619}" srcId="{8940E227-AB7A-4BB6-988B-4278E5026687}" destId="{C48E92B7-166F-4399-8FCE-8DD65AB3AEA4}" srcOrd="3" destOrd="0" parTransId="{C4042F44-4D3F-457E-BC60-03C7A55EDC5D}" sibTransId="{5371A7D8-E6E2-4F0A-8142-96EEAB8341A3}"/>
    <dgm:cxn modelId="{2DDE77D9-AF94-4DD0-9077-5C0D2C3A2A7C}" type="presOf" srcId="{A8F52CEC-A4E6-4FD0-9DBD-D3D97F7C5A68}" destId="{D5004E5D-EEED-4C5A-B322-6A15315891A8}" srcOrd="0" destOrd="1" presId="urn:microsoft.com/office/officeart/2005/8/layout/hList3"/>
    <dgm:cxn modelId="{53878E0A-F59E-472D-842C-57FD728F6C7F}" type="presOf" srcId="{13A6E6B0-F2F4-4A90-A5B4-8B52B22FEEE8}" destId="{EDBB4005-A0FE-4841-A902-FF318496416D}" srcOrd="0" destOrd="0" presId="urn:microsoft.com/office/officeart/2005/8/layout/hList3"/>
    <dgm:cxn modelId="{7FF7F36E-3539-45EA-914C-9B8B029E51B1}" type="presOf" srcId="{A8EA9A7B-5EA3-44A3-900A-750536418D29}" destId="{EDBB4005-A0FE-4841-A902-FF318496416D}" srcOrd="0" destOrd="7" presId="urn:microsoft.com/office/officeart/2005/8/layout/hList3"/>
    <dgm:cxn modelId="{2C723859-3CC8-473B-A60D-5097005187F2}" type="presOf" srcId="{C48E92B7-166F-4399-8FCE-8DD65AB3AEA4}" destId="{28B29FD4-CEA2-4BE8-8A88-FA6A25DB7185}" srcOrd="0" destOrd="4" presId="urn:microsoft.com/office/officeart/2005/8/layout/hList3"/>
    <dgm:cxn modelId="{F66A9EDC-4163-4C26-942A-A2DB5A3AE206}" srcId="{54E232E2-D9FD-4610-BFF0-957B87915F88}" destId="{B457B835-C8DA-4C5A-921A-9AE8C3AAABFC}" srcOrd="2" destOrd="0" parTransId="{E5510378-2356-42A4-9A0B-BE101953AEC1}" sibTransId="{E44B579C-F884-4CD8-8EFE-26A0147911E2}"/>
    <dgm:cxn modelId="{912617F1-7F68-4EB2-8D56-22C8E431EEBB}" srcId="{54E232E2-D9FD-4610-BFF0-957B87915F88}" destId="{C07E1787-D4E5-40D5-843C-542CBD279ACE}" srcOrd="3" destOrd="0" parTransId="{75385CE0-12AA-4280-993E-100C40C52D68}" sibTransId="{D606648C-D716-4E32-B678-7F88D2AFB310}"/>
    <dgm:cxn modelId="{D5F8EBAE-1BD1-40B1-9921-A3AF4BB42B43}" srcId="{13A6E6B0-F2F4-4A90-A5B4-8B52B22FEEE8}" destId="{E056DE1F-5047-4F3E-903F-3608BFD472C3}" srcOrd="3" destOrd="0" parTransId="{5348256D-0968-444C-BECF-714189458D39}" sibTransId="{895DB127-6E64-4143-81AA-B50A78C3E3F6}"/>
    <dgm:cxn modelId="{C192878E-732C-476E-A654-F003AA1B6B18}" type="presOf" srcId="{4F276175-7FB6-49D6-9DE6-6CE32FB4700B}" destId="{D5004E5D-EEED-4C5A-B322-6A15315891A8}" srcOrd="0" destOrd="6" presId="urn:microsoft.com/office/officeart/2005/8/layout/hList3"/>
    <dgm:cxn modelId="{959422D7-178A-448C-8597-9E6E4341F5CB}" type="presParOf" srcId="{F6D0AD44-7DD2-473A-8FF9-B95107F60091}" destId="{CDAC3278-975C-4A19-A1E7-9EE3AEF8E739}" srcOrd="0" destOrd="0" presId="urn:microsoft.com/office/officeart/2005/8/layout/hList3"/>
    <dgm:cxn modelId="{17F3C0F5-EAF9-4B1B-A1B8-E904F9D96985}" type="presParOf" srcId="{F6D0AD44-7DD2-473A-8FF9-B95107F60091}" destId="{70D5D2C5-4B97-47F2-B855-CC180631A188}" srcOrd="1" destOrd="0" presId="urn:microsoft.com/office/officeart/2005/8/layout/hList3"/>
    <dgm:cxn modelId="{FEBACCC5-D174-4D9F-884E-2814B519EFEA}" type="presParOf" srcId="{70D5D2C5-4B97-47F2-B855-CC180631A188}" destId="{28B29FD4-CEA2-4BE8-8A88-FA6A25DB7185}" srcOrd="0" destOrd="0" presId="urn:microsoft.com/office/officeart/2005/8/layout/hList3"/>
    <dgm:cxn modelId="{35416A94-B5B0-49BE-978A-22EBDD847C69}" type="presParOf" srcId="{70D5D2C5-4B97-47F2-B855-CC180631A188}" destId="{5F8E908B-8246-4077-B13E-7176DF9D9B48}" srcOrd="1" destOrd="0" presId="urn:microsoft.com/office/officeart/2005/8/layout/hList3"/>
    <dgm:cxn modelId="{26594F95-0BB7-40DB-945F-EEEC60D668AC}" type="presParOf" srcId="{70D5D2C5-4B97-47F2-B855-CC180631A188}" destId="{D5004E5D-EEED-4C5A-B322-6A15315891A8}" srcOrd="2" destOrd="0" presId="urn:microsoft.com/office/officeart/2005/8/layout/hList3"/>
    <dgm:cxn modelId="{E10C8D53-084C-4306-8BA4-94DE159EAE89}" type="presParOf" srcId="{70D5D2C5-4B97-47F2-B855-CC180631A188}" destId="{EDBB4005-A0FE-4841-A902-FF318496416D}" srcOrd="3" destOrd="0" presId="urn:microsoft.com/office/officeart/2005/8/layout/hList3"/>
    <dgm:cxn modelId="{F1F702A4-929A-40AB-B690-A7AE36F538BA}" type="presParOf" srcId="{F6D0AD44-7DD2-473A-8FF9-B95107F60091}" destId="{46DA74CB-CD52-45EA-8C4F-3C9899258559}"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7E540-1A7C-024B-8655-27D3B3242234}">
      <dsp:nvSpPr>
        <dsp:cNvPr id="0" name=""/>
        <dsp:cNvSpPr/>
      </dsp:nvSpPr>
      <dsp:spPr>
        <a:xfrm>
          <a:off x="0" y="0"/>
          <a:ext cx="3958760" cy="3958760"/>
        </a:xfrm>
        <a:prstGeom prst="pie">
          <a:avLst>
            <a:gd name="adj1" fmla="val 5400000"/>
            <a:gd name="adj2" fmla="val 1620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7562652-19BF-C74B-A9A9-C417029C084C}">
      <dsp:nvSpPr>
        <dsp:cNvPr id="0" name=""/>
        <dsp:cNvSpPr/>
      </dsp:nvSpPr>
      <dsp:spPr>
        <a:xfrm>
          <a:off x="1979380" y="0"/>
          <a:ext cx="7066648" cy="3958760"/>
        </a:xfrm>
        <a:prstGeom prst="rect">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kern="1200" dirty="0" smtClean="0">
              <a:latin typeface="Garamond" panose="02020404030301010803" pitchFamily="18" charset="0"/>
              <a:cs typeface="Times New Roman" pitchFamily="18" charset="0"/>
            </a:rPr>
            <a:t>Dünyada her yıl şiddet nedeniyle hayatını kaybeden insan sayısı: </a:t>
          </a:r>
        </a:p>
        <a:p>
          <a:pPr lvl="0" algn="ctr" defTabSz="1422400" rtl="0">
            <a:lnSpc>
              <a:spcPct val="90000"/>
            </a:lnSpc>
            <a:spcBef>
              <a:spcPct val="0"/>
            </a:spcBef>
            <a:spcAft>
              <a:spcPct val="35000"/>
            </a:spcAft>
          </a:pPr>
          <a:r>
            <a:rPr lang="tr-TR" sz="3200" kern="1200" dirty="0" smtClean="0">
              <a:latin typeface="Garamond" panose="02020404030301010803" pitchFamily="18" charset="0"/>
              <a:cs typeface="Times New Roman" pitchFamily="18" charset="0"/>
            </a:rPr>
            <a:t>1.4 MİLYON*</a:t>
          </a:r>
          <a:endParaRPr lang="tr-TR" sz="3200" kern="1200" dirty="0">
            <a:latin typeface="Garamond" panose="02020404030301010803" pitchFamily="18" charset="0"/>
            <a:cs typeface="Times New Roman" pitchFamily="18" charset="0"/>
          </a:endParaRPr>
        </a:p>
      </dsp:txBody>
      <dsp:txXfrm>
        <a:off x="1979380" y="0"/>
        <a:ext cx="7066648" cy="1880411"/>
      </dsp:txXfrm>
    </dsp:sp>
    <dsp:sp modelId="{3C6F87D4-8A16-0C4A-A079-81736288D9F4}">
      <dsp:nvSpPr>
        <dsp:cNvPr id="0" name=""/>
        <dsp:cNvSpPr/>
      </dsp:nvSpPr>
      <dsp:spPr>
        <a:xfrm>
          <a:off x="1039174" y="1880410"/>
          <a:ext cx="1880411" cy="1880411"/>
        </a:xfrm>
        <a:prstGeom prst="pie">
          <a:avLst>
            <a:gd name="adj1" fmla="val 5400000"/>
            <a:gd name="adj2" fmla="val 16200000"/>
          </a:avLst>
        </a:prstGeom>
        <a:gradFill rotWithShape="0">
          <a:gsLst>
            <a:gs pos="0">
              <a:schemeClr val="accent1">
                <a:shade val="50000"/>
                <a:hueOff val="402493"/>
                <a:satOff val="-9802"/>
                <a:lumOff val="42896"/>
                <a:alphaOff val="0"/>
                <a:satMod val="103000"/>
                <a:lumMod val="102000"/>
                <a:tint val="94000"/>
              </a:schemeClr>
            </a:gs>
            <a:gs pos="50000">
              <a:schemeClr val="accent1">
                <a:shade val="50000"/>
                <a:hueOff val="402493"/>
                <a:satOff val="-9802"/>
                <a:lumOff val="42896"/>
                <a:alphaOff val="0"/>
                <a:satMod val="110000"/>
                <a:lumMod val="100000"/>
                <a:shade val="100000"/>
              </a:schemeClr>
            </a:gs>
            <a:gs pos="100000">
              <a:schemeClr val="accent1">
                <a:shade val="50000"/>
                <a:hueOff val="402493"/>
                <a:satOff val="-9802"/>
                <a:lumOff val="4289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BFA47B7-766A-8345-B5F0-98846AB06D72}">
      <dsp:nvSpPr>
        <dsp:cNvPr id="0" name=""/>
        <dsp:cNvSpPr/>
      </dsp:nvSpPr>
      <dsp:spPr>
        <a:xfrm>
          <a:off x="1979380" y="1880410"/>
          <a:ext cx="7066648" cy="1880411"/>
        </a:xfrm>
        <a:prstGeom prst="rect">
          <a:avLst/>
        </a:prstGeom>
        <a:solidFill>
          <a:schemeClr val="lt1">
            <a:alpha val="90000"/>
            <a:hueOff val="0"/>
            <a:satOff val="0"/>
            <a:lumOff val="0"/>
            <a:alphaOff val="0"/>
          </a:schemeClr>
        </a:solidFill>
        <a:ln w="6350" cap="flat" cmpd="sng" algn="ctr">
          <a:solidFill>
            <a:schemeClr val="accent1">
              <a:shade val="50000"/>
              <a:hueOff val="402493"/>
              <a:satOff val="-9802"/>
              <a:lumOff val="4289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kern="1200" dirty="0" smtClean="0">
              <a:latin typeface="Garamond" panose="02020404030301010803" pitchFamily="18" charset="0"/>
              <a:cs typeface="Times New Roman" pitchFamily="18" charset="0"/>
            </a:rPr>
            <a:t>Şiddet en çok </a:t>
          </a:r>
          <a:r>
            <a:rPr lang="tr-TR" sz="3200" kern="1200" dirty="0" smtClean="0">
              <a:solidFill>
                <a:srgbClr val="FF0000"/>
              </a:solidFill>
              <a:latin typeface="Garamond" panose="02020404030301010803" pitchFamily="18" charset="0"/>
              <a:cs typeface="Times New Roman" pitchFamily="18" charset="0"/>
            </a:rPr>
            <a:t>KADINLARA, ÇOCUKLARA, YAŞLILARA, ENGELLİLERE, GÖÇMENLERE, EVSİZLERE, MÜLTECİLERE </a:t>
          </a:r>
          <a:r>
            <a:rPr lang="tr-TR" sz="3200" kern="1200" dirty="0" smtClean="0">
              <a:latin typeface="Garamond" panose="02020404030301010803" pitchFamily="18" charset="0"/>
              <a:cs typeface="Times New Roman" pitchFamily="18" charset="0"/>
            </a:rPr>
            <a:t>yönelmektedir.</a:t>
          </a:r>
          <a:endParaRPr lang="tr-TR" sz="3200" kern="1200" dirty="0">
            <a:latin typeface="Garamond" panose="02020404030301010803" pitchFamily="18" charset="0"/>
            <a:cs typeface="Times New Roman" pitchFamily="18" charset="0"/>
          </a:endParaRPr>
        </a:p>
      </dsp:txBody>
      <dsp:txXfrm>
        <a:off x="1979380" y="1880410"/>
        <a:ext cx="7066648" cy="18804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19564-D79A-4DFC-9491-96C64F76173A}">
      <dsp:nvSpPr>
        <dsp:cNvPr id="0" name=""/>
        <dsp:cNvSpPr/>
      </dsp:nvSpPr>
      <dsp:spPr>
        <a:xfrm>
          <a:off x="3325131" y="-35103"/>
          <a:ext cx="1480209" cy="72611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Garamond" panose="02020404030301010803" pitchFamily="18" charset="0"/>
            </a:rPr>
            <a:t>Koordinasyon </a:t>
          </a:r>
          <a:endParaRPr lang="tr-TR" sz="1600" b="1" kern="1200" dirty="0">
            <a:latin typeface="Garamond" panose="02020404030301010803" pitchFamily="18" charset="0"/>
          </a:endParaRPr>
        </a:p>
      </dsp:txBody>
      <dsp:txXfrm>
        <a:off x="3360577" y="343"/>
        <a:ext cx="1409317" cy="655225"/>
      </dsp:txXfrm>
    </dsp:sp>
    <dsp:sp modelId="{7F9678AE-E8A3-4A29-A112-3707DD793CBB}">
      <dsp:nvSpPr>
        <dsp:cNvPr id="0" name=""/>
        <dsp:cNvSpPr/>
      </dsp:nvSpPr>
      <dsp:spPr>
        <a:xfrm>
          <a:off x="1759357" y="327955"/>
          <a:ext cx="4611756" cy="4611756"/>
        </a:xfrm>
        <a:custGeom>
          <a:avLst/>
          <a:gdLst/>
          <a:ahLst/>
          <a:cxnLst/>
          <a:rect l="0" t="0" r="0" b="0"/>
          <a:pathLst>
            <a:path>
              <a:moveTo>
                <a:pt x="3050899" y="123673"/>
              </a:moveTo>
              <a:arcTo wR="2305878" hR="2305878" stAng="17331018" swAng="760426"/>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7BABB3D-9B64-4F9B-8DCC-0A3204495B34}">
      <dsp:nvSpPr>
        <dsp:cNvPr id="0" name=""/>
        <dsp:cNvSpPr/>
      </dsp:nvSpPr>
      <dsp:spPr>
        <a:xfrm>
          <a:off x="5184421" y="670975"/>
          <a:ext cx="1022632" cy="664711"/>
        </a:xfrm>
        <a:prstGeom prst="round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Garamond" panose="02020404030301010803" pitchFamily="18" charset="0"/>
            </a:rPr>
            <a:t>Hukuki Destek</a:t>
          </a:r>
          <a:endParaRPr lang="tr-TR" sz="1600" b="1" kern="1200" dirty="0">
            <a:latin typeface="Garamond" panose="02020404030301010803" pitchFamily="18" charset="0"/>
          </a:endParaRPr>
        </a:p>
      </dsp:txBody>
      <dsp:txXfrm>
        <a:off x="5216870" y="703424"/>
        <a:ext cx="957734" cy="599813"/>
      </dsp:txXfrm>
    </dsp:sp>
    <dsp:sp modelId="{FE211175-CF4F-4437-B6A2-BE83A7C926BC}">
      <dsp:nvSpPr>
        <dsp:cNvPr id="0" name=""/>
        <dsp:cNvSpPr/>
      </dsp:nvSpPr>
      <dsp:spPr>
        <a:xfrm>
          <a:off x="1759357" y="327955"/>
          <a:ext cx="4611756" cy="4611756"/>
        </a:xfrm>
        <a:custGeom>
          <a:avLst/>
          <a:gdLst/>
          <a:ahLst/>
          <a:cxnLst/>
          <a:rect l="0" t="0" r="0" b="0"/>
          <a:pathLst>
            <a:path>
              <a:moveTo>
                <a:pt x="4216262" y="1014559"/>
              </a:moveTo>
              <a:arcTo wR="2305878" hR="2305878" stAng="19556603" swAng="1212145"/>
            </a:path>
          </a:pathLst>
        </a:custGeom>
        <a:noFill/>
        <a:ln w="6350" cap="flat" cmpd="sng" algn="ctr">
          <a:solidFill>
            <a:schemeClr val="accent2">
              <a:hueOff val="-207909"/>
              <a:satOff val="-11990"/>
              <a:lumOff val="1233"/>
              <a:alphaOff val="0"/>
            </a:schemeClr>
          </a:solidFill>
          <a:prstDash val="solid"/>
          <a:miter lim="800000"/>
        </a:ln>
        <a:effectLst/>
      </dsp:spPr>
      <dsp:style>
        <a:lnRef idx="1">
          <a:scrgbClr r="0" g="0" b="0"/>
        </a:lnRef>
        <a:fillRef idx="0">
          <a:scrgbClr r="0" g="0" b="0"/>
        </a:fillRef>
        <a:effectRef idx="0">
          <a:scrgbClr r="0" g="0" b="0"/>
        </a:effectRef>
        <a:fontRef idx="minor"/>
      </dsp:style>
    </dsp:sp>
    <dsp:sp modelId="{01176F0A-7F13-42AA-ABE1-B3C2423ED580}">
      <dsp:nvSpPr>
        <dsp:cNvPr id="0" name=""/>
        <dsp:cNvSpPr/>
      </dsp:nvSpPr>
      <dsp:spPr>
        <a:xfrm>
          <a:off x="5754722" y="2089700"/>
          <a:ext cx="1232783" cy="1088265"/>
        </a:xfrm>
        <a:prstGeom prst="round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Garamond" panose="02020404030301010803" pitchFamily="18" charset="0"/>
            </a:rPr>
            <a:t>Sağlık Destek Hizmetleri</a:t>
          </a:r>
          <a:endParaRPr lang="tr-TR" sz="1600" b="1" kern="1200" dirty="0">
            <a:latin typeface="Garamond" panose="02020404030301010803" pitchFamily="18" charset="0"/>
          </a:endParaRPr>
        </a:p>
      </dsp:txBody>
      <dsp:txXfrm>
        <a:off x="5807847" y="2142825"/>
        <a:ext cx="1126533" cy="982015"/>
      </dsp:txXfrm>
    </dsp:sp>
    <dsp:sp modelId="{2168AF98-0F59-4F12-A93D-70FA474ADA2B}">
      <dsp:nvSpPr>
        <dsp:cNvPr id="0" name=""/>
        <dsp:cNvSpPr/>
      </dsp:nvSpPr>
      <dsp:spPr>
        <a:xfrm>
          <a:off x="1759357" y="327955"/>
          <a:ext cx="4611756" cy="4611756"/>
        </a:xfrm>
        <a:custGeom>
          <a:avLst/>
          <a:gdLst/>
          <a:ahLst/>
          <a:cxnLst/>
          <a:rect l="0" t="0" r="0" b="0"/>
          <a:pathLst>
            <a:path>
              <a:moveTo>
                <a:pt x="4544722" y="2857830"/>
              </a:moveTo>
              <a:arcTo wR="2305878" hR="2305878" stAng="830953" swAng="1182390"/>
            </a:path>
          </a:pathLst>
        </a:custGeom>
        <a:noFill/>
        <a:ln w="6350" cap="flat" cmpd="sng" algn="ctr">
          <a:solidFill>
            <a:schemeClr val="accent2">
              <a:hueOff val="-415818"/>
              <a:satOff val="-23979"/>
              <a:lumOff val="2465"/>
              <a:alphaOff val="0"/>
            </a:schemeClr>
          </a:solidFill>
          <a:prstDash val="solid"/>
          <a:miter lim="800000"/>
        </a:ln>
        <a:effectLst/>
      </dsp:spPr>
      <dsp:style>
        <a:lnRef idx="1">
          <a:scrgbClr r="0" g="0" b="0"/>
        </a:lnRef>
        <a:fillRef idx="0">
          <a:scrgbClr r="0" g="0" b="0"/>
        </a:fillRef>
        <a:effectRef idx="0">
          <a:scrgbClr r="0" g="0" b="0"/>
        </a:effectRef>
        <a:fontRef idx="minor"/>
      </dsp:style>
    </dsp:sp>
    <dsp:sp modelId="{7C9E434B-FA08-482F-B272-A17A259F9F39}">
      <dsp:nvSpPr>
        <dsp:cNvPr id="0" name=""/>
        <dsp:cNvSpPr/>
      </dsp:nvSpPr>
      <dsp:spPr>
        <a:xfrm>
          <a:off x="4948525" y="3915102"/>
          <a:ext cx="1494424" cy="698465"/>
        </a:xfrm>
        <a:prstGeom prst="round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err="1" smtClean="0">
              <a:latin typeface="Garamond" panose="02020404030301010803" pitchFamily="18" charset="0"/>
            </a:rPr>
            <a:t>Psiko</a:t>
          </a:r>
          <a:r>
            <a:rPr lang="tr-TR" sz="1600" b="1" kern="1200" dirty="0" smtClean="0">
              <a:latin typeface="Garamond" panose="02020404030301010803" pitchFamily="18" charset="0"/>
            </a:rPr>
            <a:t> sosyal destek</a:t>
          </a:r>
          <a:endParaRPr lang="tr-TR" sz="1600" b="1" kern="1200" dirty="0">
            <a:latin typeface="Garamond" panose="02020404030301010803" pitchFamily="18" charset="0"/>
          </a:endParaRPr>
        </a:p>
      </dsp:txBody>
      <dsp:txXfrm>
        <a:off x="4982621" y="3949198"/>
        <a:ext cx="1426232" cy="630273"/>
      </dsp:txXfrm>
    </dsp:sp>
    <dsp:sp modelId="{7F075B1D-B2DA-4AA9-90FC-C1C9FA9EF4CC}">
      <dsp:nvSpPr>
        <dsp:cNvPr id="0" name=""/>
        <dsp:cNvSpPr/>
      </dsp:nvSpPr>
      <dsp:spPr>
        <a:xfrm>
          <a:off x="1759357" y="327955"/>
          <a:ext cx="4611756" cy="4611756"/>
        </a:xfrm>
        <a:custGeom>
          <a:avLst/>
          <a:gdLst/>
          <a:ahLst/>
          <a:cxnLst/>
          <a:rect l="0" t="0" r="0" b="0"/>
          <a:pathLst>
            <a:path>
              <a:moveTo>
                <a:pt x="3482765" y="4288807"/>
              </a:moveTo>
              <a:arcTo wR="2305878" hR="2305878" stAng="3558628" swAng="915362"/>
            </a:path>
          </a:pathLst>
        </a:custGeom>
        <a:noFill/>
        <a:ln w="6350" cap="flat" cmpd="sng" algn="ctr">
          <a:solidFill>
            <a:schemeClr val="accent2">
              <a:hueOff val="-623727"/>
              <a:satOff val="-35969"/>
              <a:lumOff val="3698"/>
              <a:alphaOff val="0"/>
            </a:schemeClr>
          </a:solidFill>
          <a:prstDash val="solid"/>
          <a:miter lim="800000"/>
        </a:ln>
        <a:effectLst/>
      </dsp:spPr>
      <dsp:style>
        <a:lnRef idx="1">
          <a:scrgbClr r="0" g="0" b="0"/>
        </a:lnRef>
        <a:fillRef idx="0">
          <a:scrgbClr r="0" g="0" b="0"/>
        </a:fillRef>
        <a:effectRef idx="0">
          <a:scrgbClr r="0" g="0" b="0"/>
        </a:effectRef>
        <a:fontRef idx="minor"/>
      </dsp:style>
    </dsp:sp>
    <dsp:sp modelId="{365EEFD1-BCF5-4C66-A9B6-6FAA373AA843}">
      <dsp:nvSpPr>
        <dsp:cNvPr id="0" name=""/>
        <dsp:cNvSpPr/>
      </dsp:nvSpPr>
      <dsp:spPr>
        <a:xfrm>
          <a:off x="3457618" y="4563431"/>
          <a:ext cx="1215235" cy="752559"/>
        </a:xfrm>
        <a:prstGeom prst="round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Garamond" panose="02020404030301010803" pitchFamily="18" charset="0"/>
            </a:rPr>
            <a:t>Önleyici Hizmetler</a:t>
          </a:r>
          <a:endParaRPr lang="tr-TR" sz="1600" b="1" kern="1200" dirty="0">
            <a:latin typeface="Garamond" panose="02020404030301010803" pitchFamily="18" charset="0"/>
          </a:endParaRPr>
        </a:p>
      </dsp:txBody>
      <dsp:txXfrm>
        <a:off x="3494355" y="4600168"/>
        <a:ext cx="1141761" cy="679085"/>
      </dsp:txXfrm>
    </dsp:sp>
    <dsp:sp modelId="{BB59A588-5E7C-40F7-B2BB-A82F1235ECFA}">
      <dsp:nvSpPr>
        <dsp:cNvPr id="0" name=""/>
        <dsp:cNvSpPr/>
      </dsp:nvSpPr>
      <dsp:spPr>
        <a:xfrm>
          <a:off x="1759357" y="327955"/>
          <a:ext cx="4611756" cy="4611756"/>
        </a:xfrm>
        <a:custGeom>
          <a:avLst/>
          <a:gdLst/>
          <a:ahLst/>
          <a:cxnLst/>
          <a:rect l="0" t="0" r="0" b="0"/>
          <a:pathLst>
            <a:path>
              <a:moveTo>
                <a:pt x="1692982" y="4528811"/>
              </a:moveTo>
              <a:arcTo wR="2305878" hR="2305878" stAng="6324859" swAng="801590"/>
            </a:path>
          </a:pathLst>
        </a:custGeom>
        <a:noFill/>
        <a:ln w="6350" cap="flat" cmpd="sng" algn="ctr">
          <a:solidFill>
            <a:schemeClr val="accent2">
              <a:hueOff val="-831636"/>
              <a:satOff val="-47959"/>
              <a:lumOff val="493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3875C0C-9095-4F46-BA91-924137CA24B9}">
      <dsp:nvSpPr>
        <dsp:cNvPr id="0" name=""/>
        <dsp:cNvSpPr/>
      </dsp:nvSpPr>
      <dsp:spPr>
        <a:xfrm>
          <a:off x="1745290" y="3876320"/>
          <a:ext cx="1378887" cy="776030"/>
        </a:xfrm>
        <a:prstGeom prst="round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Garamond" panose="02020404030301010803" pitchFamily="18" charset="0"/>
            </a:rPr>
            <a:t>Müdahale Yönlendirme</a:t>
          </a:r>
          <a:endParaRPr lang="tr-TR" sz="1600" b="1" kern="1200" dirty="0">
            <a:latin typeface="Garamond" panose="02020404030301010803" pitchFamily="18" charset="0"/>
          </a:endParaRPr>
        </a:p>
      </dsp:txBody>
      <dsp:txXfrm>
        <a:off x="1783173" y="3914203"/>
        <a:ext cx="1303121" cy="700264"/>
      </dsp:txXfrm>
    </dsp:sp>
    <dsp:sp modelId="{F34C66A4-034F-4A73-A8E3-535E48782D3E}">
      <dsp:nvSpPr>
        <dsp:cNvPr id="0" name=""/>
        <dsp:cNvSpPr/>
      </dsp:nvSpPr>
      <dsp:spPr>
        <a:xfrm>
          <a:off x="1780334" y="361377"/>
          <a:ext cx="4611756" cy="4611756"/>
        </a:xfrm>
        <a:custGeom>
          <a:avLst/>
          <a:gdLst/>
          <a:ahLst/>
          <a:cxnLst/>
          <a:rect l="0" t="0" r="0" b="0"/>
          <a:pathLst>
            <a:path>
              <a:moveTo>
                <a:pt x="337205" y="3506462"/>
              </a:moveTo>
              <a:arcTo wR="2305878" hR="2305878" stAng="8917398" swAng="1464946"/>
            </a:path>
          </a:pathLst>
        </a:custGeom>
        <a:noFill/>
        <a:ln w="6350" cap="flat" cmpd="sng" algn="ctr">
          <a:solidFill>
            <a:schemeClr val="accent2">
              <a:hueOff val="-1039545"/>
              <a:satOff val="-59949"/>
              <a:lumOff val="6163"/>
              <a:alphaOff val="0"/>
            </a:schemeClr>
          </a:solidFill>
          <a:prstDash val="solid"/>
          <a:miter lim="800000"/>
        </a:ln>
        <a:effectLst/>
      </dsp:spPr>
      <dsp:style>
        <a:lnRef idx="1">
          <a:scrgbClr r="0" g="0" b="0"/>
        </a:lnRef>
        <a:fillRef idx="0">
          <a:scrgbClr r="0" g="0" b="0"/>
        </a:fillRef>
        <a:effectRef idx="0">
          <a:scrgbClr r="0" g="0" b="0"/>
        </a:effectRef>
        <a:fontRef idx="minor"/>
      </dsp:style>
    </dsp:sp>
    <dsp:sp modelId="{C059BD20-8471-445E-90B3-04D173CD0826}">
      <dsp:nvSpPr>
        <dsp:cNvPr id="0" name=""/>
        <dsp:cNvSpPr/>
      </dsp:nvSpPr>
      <dsp:spPr>
        <a:xfrm>
          <a:off x="1115629" y="2272124"/>
          <a:ext cx="1321128" cy="664711"/>
        </a:xfrm>
        <a:prstGeom prst="round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Garamond" panose="02020404030301010803" pitchFamily="18" charset="0"/>
            </a:rPr>
            <a:t>Ekonomik Destek</a:t>
          </a:r>
          <a:endParaRPr lang="tr-TR" sz="1600" b="1" kern="1200" dirty="0">
            <a:latin typeface="Garamond" panose="02020404030301010803" pitchFamily="18" charset="0"/>
          </a:endParaRPr>
        </a:p>
      </dsp:txBody>
      <dsp:txXfrm>
        <a:off x="1148078" y="2304573"/>
        <a:ext cx="1256230" cy="599813"/>
      </dsp:txXfrm>
    </dsp:sp>
    <dsp:sp modelId="{CC3191D4-F17C-4B58-9A82-D39A48440C07}">
      <dsp:nvSpPr>
        <dsp:cNvPr id="0" name=""/>
        <dsp:cNvSpPr/>
      </dsp:nvSpPr>
      <dsp:spPr>
        <a:xfrm>
          <a:off x="1782331" y="287093"/>
          <a:ext cx="4611756" cy="4611756"/>
        </a:xfrm>
        <a:custGeom>
          <a:avLst/>
          <a:gdLst/>
          <a:ahLst/>
          <a:cxnLst/>
          <a:rect l="0" t="0" r="0" b="0"/>
          <a:pathLst>
            <a:path>
              <a:moveTo>
                <a:pt x="23602" y="1976801"/>
              </a:moveTo>
              <a:arcTo wR="2305878" hR="2305878" stAng="11292289" swAng="1221161"/>
            </a:path>
          </a:pathLst>
        </a:custGeom>
        <a:noFill/>
        <a:ln w="6350" cap="flat" cmpd="sng" algn="ctr">
          <a:solidFill>
            <a:schemeClr val="accent2">
              <a:hueOff val="-1247454"/>
              <a:satOff val="-71938"/>
              <a:lumOff val="7395"/>
              <a:alphaOff val="0"/>
            </a:schemeClr>
          </a:solidFill>
          <a:prstDash val="solid"/>
          <a:miter lim="800000"/>
        </a:ln>
        <a:effectLst/>
      </dsp:spPr>
      <dsp:style>
        <a:lnRef idx="1">
          <a:scrgbClr r="0" g="0" b="0"/>
        </a:lnRef>
        <a:fillRef idx="0">
          <a:scrgbClr r="0" g="0" b="0"/>
        </a:fillRef>
        <a:effectRef idx="0">
          <a:scrgbClr r="0" g="0" b="0"/>
        </a:effectRef>
        <a:fontRef idx="minor"/>
      </dsp:style>
    </dsp:sp>
    <dsp:sp modelId="{D4A78B76-ED09-4715-B88A-3200EDDA713F}">
      <dsp:nvSpPr>
        <dsp:cNvPr id="0" name=""/>
        <dsp:cNvSpPr/>
      </dsp:nvSpPr>
      <dsp:spPr>
        <a:xfrm>
          <a:off x="1864708" y="523286"/>
          <a:ext cx="1140051" cy="96008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Garamond" panose="02020404030301010803" pitchFamily="18" charset="0"/>
            </a:rPr>
            <a:t>Eğitim ve Mesleki Destek</a:t>
          </a:r>
          <a:endParaRPr lang="tr-TR" sz="1600" b="1" kern="1200" dirty="0">
            <a:latin typeface="Garamond" panose="02020404030301010803" pitchFamily="18" charset="0"/>
          </a:endParaRPr>
        </a:p>
      </dsp:txBody>
      <dsp:txXfrm>
        <a:off x="1911576" y="570154"/>
        <a:ext cx="1046315" cy="866352"/>
      </dsp:txXfrm>
    </dsp:sp>
    <dsp:sp modelId="{4FD5187E-773B-4E9D-A4E6-F64CAD5B2158}">
      <dsp:nvSpPr>
        <dsp:cNvPr id="0" name=""/>
        <dsp:cNvSpPr/>
      </dsp:nvSpPr>
      <dsp:spPr>
        <a:xfrm>
          <a:off x="1759357" y="327955"/>
          <a:ext cx="4611756" cy="4611756"/>
        </a:xfrm>
        <a:custGeom>
          <a:avLst/>
          <a:gdLst/>
          <a:ahLst/>
          <a:cxnLst/>
          <a:rect l="0" t="0" r="0" b="0"/>
          <a:pathLst>
            <a:path>
              <a:moveTo>
                <a:pt x="1248494" y="256728"/>
              </a:moveTo>
              <a:arcTo wR="2305878" hR="2305878" stAng="14562346" swAng="509188"/>
            </a:path>
          </a:pathLst>
        </a:custGeom>
        <a:noFill/>
        <a:ln w="6350" cap="flat" cmpd="sng" algn="ctr">
          <a:solidFill>
            <a:schemeClr val="accent2">
              <a:hueOff val="-1455363"/>
              <a:satOff val="-83928"/>
              <a:lumOff val="8628"/>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0E087-2CCC-421A-9790-F970448DFC78}">
      <dsp:nvSpPr>
        <dsp:cNvPr id="0" name=""/>
        <dsp:cNvSpPr/>
      </dsp:nvSpPr>
      <dsp:spPr>
        <a:xfrm>
          <a:off x="1962149" y="4110"/>
          <a:ext cx="2943224" cy="614283"/>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tr-TR" sz="1300" b="1" kern="1200" dirty="0" smtClean="0"/>
            <a:t>6 ay süre ile barınma hizmeti sunulmaktadır.</a:t>
          </a:r>
          <a:endParaRPr lang="tr-TR" sz="1300" b="1" kern="1200" dirty="0"/>
        </a:p>
      </dsp:txBody>
      <dsp:txXfrm>
        <a:off x="1962149" y="80895"/>
        <a:ext cx="2712868" cy="460713"/>
      </dsp:txXfrm>
    </dsp:sp>
    <dsp:sp modelId="{5C118A69-6587-43FA-B5CB-1725C8F6C99D}">
      <dsp:nvSpPr>
        <dsp:cNvPr id="0" name=""/>
        <dsp:cNvSpPr/>
      </dsp:nvSpPr>
      <dsp:spPr>
        <a:xfrm>
          <a:off x="0" y="8963"/>
          <a:ext cx="1962149" cy="61428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tr-TR" sz="1300" b="1" kern="1200" dirty="0" smtClean="0">
              <a:latin typeface="Garamond" panose="02020404030301010803" pitchFamily="18" charset="0"/>
            </a:rPr>
            <a:t>BARINMA</a:t>
          </a:r>
          <a:endParaRPr lang="tr-TR" sz="1300" b="1" kern="1200" dirty="0">
            <a:latin typeface="Garamond" panose="02020404030301010803" pitchFamily="18" charset="0"/>
          </a:endParaRPr>
        </a:p>
      </dsp:txBody>
      <dsp:txXfrm>
        <a:off x="29987" y="38950"/>
        <a:ext cx="1902175" cy="554309"/>
      </dsp:txXfrm>
    </dsp:sp>
    <dsp:sp modelId="{BD12D429-5E0B-482D-A669-2951BA4C5555}">
      <dsp:nvSpPr>
        <dsp:cNvPr id="0" name=""/>
        <dsp:cNvSpPr/>
      </dsp:nvSpPr>
      <dsp:spPr>
        <a:xfrm>
          <a:off x="1962149" y="679822"/>
          <a:ext cx="2943224" cy="614283"/>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tr-TR" sz="1300" b="1" kern="1200" dirty="0" smtClean="0"/>
            <a:t>Meslek elemanları tarafından barınma  süresince sağlanmaktadır.</a:t>
          </a:r>
          <a:endParaRPr lang="tr-TR" sz="1300" b="1" kern="1200" dirty="0"/>
        </a:p>
      </dsp:txBody>
      <dsp:txXfrm>
        <a:off x="1962149" y="756607"/>
        <a:ext cx="2712868" cy="460713"/>
      </dsp:txXfrm>
    </dsp:sp>
    <dsp:sp modelId="{EC4278AF-BEAB-48F4-AF68-DC4052BF192C}">
      <dsp:nvSpPr>
        <dsp:cNvPr id="0" name=""/>
        <dsp:cNvSpPr/>
      </dsp:nvSpPr>
      <dsp:spPr>
        <a:xfrm>
          <a:off x="0" y="679822"/>
          <a:ext cx="1962149" cy="61428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tr-TR" sz="1300" b="1" kern="1200" dirty="0" smtClean="0">
              <a:latin typeface="Garamond" panose="02020404030301010803" pitchFamily="18" charset="0"/>
            </a:rPr>
            <a:t>PSİKOSOSYAL</a:t>
          </a:r>
          <a:r>
            <a:rPr lang="tr-TR" sz="1300" b="1" kern="1200" dirty="0" smtClean="0"/>
            <a:t> DESTEK</a:t>
          </a:r>
          <a:endParaRPr lang="tr-TR" sz="1300" b="1" kern="1200" dirty="0"/>
        </a:p>
      </dsp:txBody>
      <dsp:txXfrm>
        <a:off x="29987" y="709809"/>
        <a:ext cx="1902175" cy="554309"/>
      </dsp:txXfrm>
    </dsp:sp>
    <dsp:sp modelId="{99F1133D-42F2-4D8A-A49C-1B46DF5FFFD7}">
      <dsp:nvSpPr>
        <dsp:cNvPr id="0" name=""/>
        <dsp:cNvSpPr/>
      </dsp:nvSpPr>
      <dsp:spPr>
        <a:xfrm>
          <a:off x="1962149" y="1355534"/>
          <a:ext cx="2943224" cy="614283"/>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tr-TR" sz="1300" b="1" i="0" kern="1200" dirty="0" smtClean="0"/>
            <a:t>Sosyal inceleme raporuna istinaden harçlık ödemesi yapılmaktadır.</a:t>
          </a:r>
          <a:endParaRPr lang="tr-TR" sz="1300" b="1" kern="1200" dirty="0"/>
        </a:p>
      </dsp:txBody>
      <dsp:txXfrm>
        <a:off x="1962149" y="1432319"/>
        <a:ext cx="2712868" cy="460713"/>
      </dsp:txXfrm>
    </dsp:sp>
    <dsp:sp modelId="{5D7DF7BF-B52F-4049-8802-B514D05F84B4}">
      <dsp:nvSpPr>
        <dsp:cNvPr id="0" name=""/>
        <dsp:cNvSpPr/>
      </dsp:nvSpPr>
      <dsp:spPr>
        <a:xfrm>
          <a:off x="0" y="1360386"/>
          <a:ext cx="1962149" cy="61428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tr-TR" sz="1300" b="1" kern="1200" dirty="0" smtClean="0">
              <a:latin typeface="Garamond" panose="02020404030301010803" pitchFamily="18" charset="0"/>
            </a:rPr>
            <a:t>HARÇLIK</a:t>
          </a:r>
          <a:endParaRPr lang="tr-TR" sz="1300" b="1" kern="1200" dirty="0">
            <a:latin typeface="Garamond" panose="02020404030301010803" pitchFamily="18" charset="0"/>
          </a:endParaRPr>
        </a:p>
      </dsp:txBody>
      <dsp:txXfrm>
        <a:off x="29987" y="1390373"/>
        <a:ext cx="1902175" cy="554309"/>
      </dsp:txXfrm>
    </dsp:sp>
    <dsp:sp modelId="{89D11C9E-68D7-4147-A70F-7CBA9860DC99}">
      <dsp:nvSpPr>
        <dsp:cNvPr id="0" name=""/>
        <dsp:cNvSpPr/>
      </dsp:nvSpPr>
      <dsp:spPr>
        <a:xfrm>
          <a:off x="1962149" y="2031245"/>
          <a:ext cx="2943224" cy="614283"/>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tr-TR" sz="1300" b="1" kern="1200" dirty="0" smtClean="0"/>
            <a:t>İl Avukatları ya da Barolar tarafından sağlanmaktadır.</a:t>
          </a:r>
          <a:endParaRPr lang="tr-TR" sz="1300" b="1" kern="1200" dirty="0"/>
        </a:p>
      </dsp:txBody>
      <dsp:txXfrm>
        <a:off x="1962149" y="2108030"/>
        <a:ext cx="2712868" cy="460713"/>
      </dsp:txXfrm>
    </dsp:sp>
    <dsp:sp modelId="{D2AD8A0A-720B-4FDF-9F9D-4A1396CE5B65}">
      <dsp:nvSpPr>
        <dsp:cNvPr id="0" name=""/>
        <dsp:cNvSpPr/>
      </dsp:nvSpPr>
      <dsp:spPr>
        <a:xfrm>
          <a:off x="0" y="2036098"/>
          <a:ext cx="1962149" cy="61428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tr-TR" sz="1300" b="1" kern="1200" dirty="0" smtClean="0">
              <a:latin typeface="Garamond" panose="02020404030301010803" pitchFamily="18" charset="0"/>
            </a:rPr>
            <a:t>HUKUKİ DESTEK</a:t>
          </a:r>
          <a:endParaRPr lang="tr-TR" sz="1300" b="1" kern="1200" dirty="0">
            <a:latin typeface="Garamond" panose="02020404030301010803" pitchFamily="18" charset="0"/>
          </a:endParaRPr>
        </a:p>
      </dsp:txBody>
      <dsp:txXfrm>
        <a:off x="29987" y="2066085"/>
        <a:ext cx="1902175" cy="554309"/>
      </dsp:txXfrm>
    </dsp:sp>
    <dsp:sp modelId="{0E5EB9E9-11AA-4BF2-A589-0404633A4446}">
      <dsp:nvSpPr>
        <dsp:cNvPr id="0" name=""/>
        <dsp:cNvSpPr/>
      </dsp:nvSpPr>
      <dsp:spPr>
        <a:xfrm>
          <a:off x="1962149" y="2706957"/>
          <a:ext cx="2943224" cy="614283"/>
        </a:xfrm>
        <a:prstGeom prst="rightArrow">
          <a:avLst>
            <a:gd name="adj1" fmla="val 75000"/>
            <a:gd name="adj2" fmla="val 5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tr-TR" sz="1300" b="1" kern="1200" dirty="0" smtClean="0"/>
            <a:t>Meslek elemanları tarafından barınma  süresince sağlanmaktadır.</a:t>
          </a:r>
          <a:endParaRPr lang="tr-TR" sz="1300" kern="1200" dirty="0"/>
        </a:p>
      </dsp:txBody>
      <dsp:txXfrm>
        <a:off x="1962149" y="2783742"/>
        <a:ext cx="2712868" cy="460713"/>
      </dsp:txXfrm>
    </dsp:sp>
    <dsp:sp modelId="{4050B9BA-C016-4E7A-8F31-91EECC79259E}">
      <dsp:nvSpPr>
        <dsp:cNvPr id="0" name=""/>
        <dsp:cNvSpPr/>
      </dsp:nvSpPr>
      <dsp:spPr>
        <a:xfrm>
          <a:off x="0" y="2711810"/>
          <a:ext cx="1962149" cy="61428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tr-TR" sz="1300" b="1" kern="1200" dirty="0" smtClean="0">
              <a:latin typeface="Garamond" panose="02020404030301010803" pitchFamily="18" charset="0"/>
            </a:rPr>
            <a:t>YÖNLENDİRME VE REHBERLİK</a:t>
          </a:r>
          <a:endParaRPr lang="tr-TR" sz="1300" b="1" kern="1200" dirty="0">
            <a:latin typeface="Garamond" panose="02020404030301010803" pitchFamily="18" charset="0"/>
          </a:endParaRPr>
        </a:p>
      </dsp:txBody>
      <dsp:txXfrm>
        <a:off x="29987" y="2741797"/>
        <a:ext cx="1902175" cy="554309"/>
      </dsp:txXfrm>
    </dsp:sp>
    <dsp:sp modelId="{5FC22940-A831-4055-8406-94DE0344B94D}">
      <dsp:nvSpPr>
        <dsp:cNvPr id="0" name=""/>
        <dsp:cNvSpPr/>
      </dsp:nvSpPr>
      <dsp:spPr>
        <a:xfrm>
          <a:off x="1962149" y="3382669"/>
          <a:ext cx="2943224" cy="614283"/>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tr-TR" sz="1300" b="1" kern="1200" dirty="0" smtClean="0"/>
            <a:t>0-6 yaş çocuklarına yönelik hizmet sunulmaktadır.</a:t>
          </a:r>
          <a:endParaRPr lang="tr-TR" sz="1300" b="1" kern="1200" dirty="0"/>
        </a:p>
      </dsp:txBody>
      <dsp:txXfrm>
        <a:off x="1962149" y="3459454"/>
        <a:ext cx="2712868" cy="460713"/>
      </dsp:txXfrm>
    </dsp:sp>
    <dsp:sp modelId="{6E64A0A4-1FA9-4419-BF7F-5F1CDFD0D9E6}">
      <dsp:nvSpPr>
        <dsp:cNvPr id="0" name=""/>
        <dsp:cNvSpPr/>
      </dsp:nvSpPr>
      <dsp:spPr>
        <a:xfrm>
          <a:off x="0" y="3382669"/>
          <a:ext cx="1962149" cy="61428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tr-TR" sz="1300" b="1" kern="1200" dirty="0" smtClean="0">
              <a:latin typeface="Garamond" panose="02020404030301010803" pitchFamily="18" charset="0"/>
            </a:rPr>
            <a:t>ÜCRETSİZ KREŞ DESTEĞİ</a:t>
          </a:r>
          <a:endParaRPr lang="tr-TR" sz="1300" b="1" kern="1200" dirty="0">
            <a:latin typeface="Garamond" panose="02020404030301010803" pitchFamily="18" charset="0"/>
          </a:endParaRPr>
        </a:p>
      </dsp:txBody>
      <dsp:txXfrm>
        <a:off x="29987" y="3412656"/>
        <a:ext cx="1902175" cy="554309"/>
      </dsp:txXfrm>
    </dsp:sp>
    <dsp:sp modelId="{21D113AE-D188-49C2-88CB-BF610DE16A9F}">
      <dsp:nvSpPr>
        <dsp:cNvPr id="0" name=""/>
        <dsp:cNvSpPr/>
      </dsp:nvSpPr>
      <dsp:spPr>
        <a:xfrm>
          <a:off x="1962149" y="4058381"/>
          <a:ext cx="2943224" cy="614283"/>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tr-TR" sz="1300" b="1" kern="1200" dirty="0" smtClean="0"/>
            <a:t>MEB, Meslek Edindirme Kursları</a:t>
          </a:r>
          <a:endParaRPr lang="tr-TR" sz="1300" b="1" kern="1200" dirty="0"/>
        </a:p>
        <a:p>
          <a:pPr marL="114300" lvl="1" indent="-114300" algn="l" defTabSz="577850">
            <a:lnSpc>
              <a:spcPct val="90000"/>
            </a:lnSpc>
            <a:spcBef>
              <a:spcPct val="0"/>
            </a:spcBef>
            <a:spcAft>
              <a:spcPct val="15000"/>
            </a:spcAft>
            <a:buChar char="••"/>
          </a:pPr>
          <a:r>
            <a:rPr lang="tr-TR" sz="1300" b="1" kern="1200" dirty="0" smtClean="0"/>
            <a:t>İŞKUR, Mesleki Danışmanlık</a:t>
          </a:r>
          <a:endParaRPr lang="tr-TR" sz="1300" b="1" kern="1200" dirty="0"/>
        </a:p>
      </dsp:txBody>
      <dsp:txXfrm>
        <a:off x="1962149" y="4135166"/>
        <a:ext cx="2712868" cy="460713"/>
      </dsp:txXfrm>
    </dsp:sp>
    <dsp:sp modelId="{28EDE0ED-9E9C-4F01-BF01-C94ADFAB11CB}">
      <dsp:nvSpPr>
        <dsp:cNvPr id="0" name=""/>
        <dsp:cNvSpPr/>
      </dsp:nvSpPr>
      <dsp:spPr>
        <a:xfrm>
          <a:off x="0" y="4062491"/>
          <a:ext cx="1962149" cy="61428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tr-TR" sz="1300" b="1" kern="1200" dirty="0" smtClean="0">
              <a:latin typeface="Garamond" panose="02020404030301010803" pitchFamily="18" charset="0"/>
            </a:rPr>
            <a:t>İSTİHDAM</a:t>
          </a:r>
          <a:r>
            <a:rPr lang="tr-TR" sz="1300" b="1" kern="1200" dirty="0" smtClean="0"/>
            <a:t> DESTEĞİ</a:t>
          </a:r>
          <a:endParaRPr lang="tr-TR" sz="1300" b="1" kern="1200" dirty="0"/>
        </a:p>
      </dsp:txBody>
      <dsp:txXfrm>
        <a:off x="29987" y="4092478"/>
        <a:ext cx="1902175" cy="5543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0521D-953E-4BB7-B29E-43CB68AF9F14}">
      <dsp:nvSpPr>
        <dsp:cNvPr id="0" name=""/>
        <dsp:cNvSpPr/>
      </dsp:nvSpPr>
      <dsp:spPr>
        <a:xfrm>
          <a:off x="0" y="127000"/>
          <a:ext cx="1904999" cy="1143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Garamond" panose="02020404030301010803" pitchFamily="18" charset="0"/>
            </a:rPr>
            <a:t>yaşam</a:t>
          </a:r>
          <a:r>
            <a:rPr lang="tr-TR" sz="1900" b="1" kern="1200" dirty="0" smtClean="0">
              <a:latin typeface="Garamond" panose="02020404030301010803" pitchFamily="18" charset="0"/>
            </a:rPr>
            <a:t>a</a:t>
          </a:r>
          <a:r>
            <a:rPr lang="en-US" sz="1900" b="1" kern="1200" dirty="0" smtClean="0">
              <a:latin typeface="Garamond" panose="02020404030301010803" pitchFamily="18" charset="0"/>
            </a:rPr>
            <a:t> ve gelişme hakkı</a:t>
          </a:r>
          <a:endParaRPr lang="tr-TR" sz="1900" b="1" kern="1200" dirty="0">
            <a:latin typeface="Garamond" panose="02020404030301010803" pitchFamily="18" charset="0"/>
          </a:endParaRPr>
        </a:p>
      </dsp:txBody>
      <dsp:txXfrm>
        <a:off x="0" y="127000"/>
        <a:ext cx="1904999" cy="1143000"/>
      </dsp:txXfrm>
    </dsp:sp>
    <dsp:sp modelId="{93063D12-45A1-42E7-9DF8-DC1804AB0ED1}">
      <dsp:nvSpPr>
        <dsp:cNvPr id="0" name=""/>
        <dsp:cNvSpPr/>
      </dsp:nvSpPr>
      <dsp:spPr>
        <a:xfrm>
          <a:off x="2095500" y="127000"/>
          <a:ext cx="1904999" cy="1143000"/>
        </a:xfrm>
        <a:prstGeom prst="rect">
          <a:avLst/>
        </a:prstGeom>
        <a:solidFill>
          <a:srgbClr val="D90D0D"/>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Garamond" panose="02020404030301010803" pitchFamily="18" charset="0"/>
            </a:rPr>
            <a:t>anne-babayla yaşama hakkı</a:t>
          </a:r>
          <a:endParaRPr lang="tr-TR" sz="1900" b="1" kern="1200" dirty="0">
            <a:latin typeface="Garamond" panose="02020404030301010803" pitchFamily="18" charset="0"/>
          </a:endParaRPr>
        </a:p>
      </dsp:txBody>
      <dsp:txXfrm>
        <a:off x="2095500" y="127000"/>
        <a:ext cx="1904999" cy="1143000"/>
      </dsp:txXfrm>
    </dsp:sp>
    <dsp:sp modelId="{3189FCCD-8706-4A02-A2FC-766ADE9919B9}">
      <dsp:nvSpPr>
        <dsp:cNvPr id="0" name=""/>
        <dsp:cNvSpPr/>
      </dsp:nvSpPr>
      <dsp:spPr>
        <a:xfrm>
          <a:off x="4191000" y="127000"/>
          <a:ext cx="1904999" cy="1143000"/>
        </a:xfrm>
        <a:prstGeom prst="rect">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Garamond" panose="02020404030301010803" pitchFamily="18" charset="0"/>
            </a:rPr>
            <a:t>suiistimal ve ihmalden korunma hakkı</a:t>
          </a:r>
          <a:endParaRPr lang="tr-TR" sz="1900" b="1" kern="1200" dirty="0">
            <a:latin typeface="Garamond" panose="02020404030301010803" pitchFamily="18" charset="0"/>
          </a:endParaRPr>
        </a:p>
      </dsp:txBody>
      <dsp:txXfrm>
        <a:off x="4191000" y="127000"/>
        <a:ext cx="1904999" cy="1143000"/>
      </dsp:txXfrm>
    </dsp:sp>
    <dsp:sp modelId="{1BE7332A-E13F-4C0D-AE07-48B25E41EDB6}">
      <dsp:nvSpPr>
        <dsp:cNvPr id="0" name=""/>
        <dsp:cNvSpPr/>
      </dsp:nvSpPr>
      <dsp:spPr>
        <a:xfrm>
          <a:off x="0" y="1460500"/>
          <a:ext cx="1904999" cy="11430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Garamond" panose="02020404030301010803" pitchFamily="18" charset="0"/>
            </a:rPr>
            <a:t>sağlık hakkı </a:t>
          </a:r>
          <a:endParaRPr lang="tr-TR" sz="1900" b="1" kern="1200" dirty="0">
            <a:latin typeface="Garamond" panose="02020404030301010803" pitchFamily="18" charset="0"/>
          </a:endParaRPr>
        </a:p>
      </dsp:txBody>
      <dsp:txXfrm>
        <a:off x="0" y="1460500"/>
        <a:ext cx="1904999" cy="1143000"/>
      </dsp:txXfrm>
    </dsp:sp>
    <dsp:sp modelId="{DAC84BB8-AA17-420F-A7B1-0556FED2879A}">
      <dsp:nvSpPr>
        <dsp:cNvPr id="0" name=""/>
        <dsp:cNvSpPr/>
      </dsp:nvSpPr>
      <dsp:spPr>
        <a:xfrm>
          <a:off x="2095500" y="1460500"/>
          <a:ext cx="1904999" cy="114300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Garamond" panose="02020404030301010803" pitchFamily="18" charset="0"/>
            </a:rPr>
            <a:t>eğitim hakkı</a:t>
          </a:r>
          <a:endParaRPr lang="tr-TR" sz="1900" b="1" kern="1200" dirty="0">
            <a:latin typeface="Garamond" panose="02020404030301010803" pitchFamily="18" charset="0"/>
          </a:endParaRPr>
        </a:p>
      </dsp:txBody>
      <dsp:txXfrm>
        <a:off x="2095500" y="1460500"/>
        <a:ext cx="1904999" cy="1143000"/>
      </dsp:txXfrm>
    </dsp:sp>
    <dsp:sp modelId="{2C6017D0-C70D-425F-AAC6-219297190DAB}">
      <dsp:nvSpPr>
        <dsp:cNvPr id="0" name=""/>
        <dsp:cNvSpPr/>
      </dsp:nvSpPr>
      <dsp:spPr>
        <a:xfrm>
          <a:off x="4191000" y="1460500"/>
          <a:ext cx="1904999" cy="1143000"/>
        </a:xfrm>
        <a:prstGeom prst="rect">
          <a:avLst/>
        </a:prstGeom>
        <a:solidFill>
          <a:srgbClr val="CC3399"/>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Garamond" panose="02020404030301010803" pitchFamily="18" charset="0"/>
            </a:rPr>
            <a:t>dinlenme, boş zamanlarını değerlendirme hakkı</a:t>
          </a:r>
          <a:endParaRPr lang="tr-TR" sz="1900" b="1" kern="1200" dirty="0">
            <a:latin typeface="Garamond" panose="02020404030301010803" pitchFamily="18" charset="0"/>
          </a:endParaRPr>
        </a:p>
      </dsp:txBody>
      <dsp:txXfrm>
        <a:off x="4191000" y="1460500"/>
        <a:ext cx="1904999" cy="1143000"/>
      </dsp:txXfrm>
    </dsp:sp>
    <dsp:sp modelId="{E93C4153-5207-4FA1-8530-1AF5EDD1B4C0}">
      <dsp:nvSpPr>
        <dsp:cNvPr id="0" name=""/>
        <dsp:cNvSpPr/>
      </dsp:nvSpPr>
      <dsp:spPr>
        <a:xfrm>
          <a:off x="1047750" y="2793999"/>
          <a:ext cx="1904999" cy="1143000"/>
        </a:xfrm>
        <a:prstGeom prst="rect">
          <a:avLst/>
        </a:prstGeom>
        <a:solidFill>
          <a:srgbClr val="9966F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Garamond" panose="02020404030301010803" pitchFamily="18" charset="0"/>
            </a:rPr>
            <a:t>cinsel sömürüden korunma hakkı </a:t>
          </a:r>
          <a:endParaRPr lang="tr-TR" sz="1900" b="1" kern="1200" dirty="0" smtClean="0">
            <a:latin typeface="Garamond" panose="02020404030301010803" pitchFamily="18" charset="0"/>
          </a:endParaRPr>
        </a:p>
      </dsp:txBody>
      <dsp:txXfrm>
        <a:off x="1047750" y="2793999"/>
        <a:ext cx="1904999" cy="1143000"/>
      </dsp:txXfrm>
    </dsp:sp>
    <dsp:sp modelId="{9153926F-EB7E-4752-90E0-D6A0A6755661}">
      <dsp:nvSpPr>
        <dsp:cNvPr id="0" name=""/>
        <dsp:cNvSpPr/>
      </dsp:nvSpPr>
      <dsp:spPr>
        <a:xfrm>
          <a:off x="3143250" y="2793999"/>
          <a:ext cx="1904999" cy="11430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Garamond" panose="02020404030301010803" pitchFamily="18" charset="0"/>
            </a:rPr>
            <a:t>ifade özgürlüğü</a:t>
          </a:r>
          <a:r>
            <a:rPr lang="tr-TR" sz="1900" b="1" kern="1200" dirty="0" smtClean="0">
              <a:latin typeface="Garamond" panose="02020404030301010803" pitchFamily="18" charset="0"/>
            </a:rPr>
            <a:t> hakkı</a:t>
          </a:r>
          <a:endParaRPr lang="tr-TR" sz="1900" b="1" kern="1200" dirty="0">
            <a:latin typeface="Garamond" panose="02020404030301010803" pitchFamily="18" charset="0"/>
          </a:endParaRPr>
        </a:p>
      </dsp:txBody>
      <dsp:txXfrm>
        <a:off x="3143250" y="2793999"/>
        <a:ext cx="1904999" cy="1143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587DD-CAD1-419E-84F7-D3FA2CF88433}">
      <dsp:nvSpPr>
        <dsp:cNvPr id="0" name=""/>
        <dsp:cNvSpPr/>
      </dsp:nvSpPr>
      <dsp:spPr>
        <a:xfrm>
          <a:off x="3050884" y="2483072"/>
          <a:ext cx="449123" cy="2139497"/>
        </a:xfrm>
        <a:custGeom>
          <a:avLst/>
          <a:gdLst/>
          <a:ahLst/>
          <a:cxnLst/>
          <a:rect l="0" t="0" r="0" b="0"/>
          <a:pathLst>
            <a:path>
              <a:moveTo>
                <a:pt x="0" y="0"/>
              </a:moveTo>
              <a:lnTo>
                <a:pt x="224561" y="0"/>
              </a:lnTo>
              <a:lnTo>
                <a:pt x="224561" y="2139497"/>
              </a:lnTo>
              <a:lnTo>
                <a:pt x="449123" y="2139497"/>
              </a:lnTo>
            </a:path>
          </a:pathLst>
        </a:custGeom>
        <a:noFill/>
        <a:ln w="12700" cap="flat" cmpd="sng" algn="ctr">
          <a:solidFill>
            <a:schemeClr val="accent2">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kern="1200" dirty="0">
            <a:latin typeface="Garamond" panose="02020404030301010803" pitchFamily="18" charset="0"/>
          </a:endParaRPr>
        </a:p>
      </dsp:txBody>
      <dsp:txXfrm>
        <a:off x="3220793" y="3498168"/>
        <a:ext cx="109306" cy="109306"/>
      </dsp:txXfrm>
    </dsp:sp>
    <dsp:sp modelId="{EEFA0792-FAA6-4777-85AB-556F5BFBFC80}">
      <dsp:nvSpPr>
        <dsp:cNvPr id="0" name=""/>
        <dsp:cNvSpPr/>
      </dsp:nvSpPr>
      <dsp:spPr>
        <a:xfrm>
          <a:off x="3050884" y="2483072"/>
          <a:ext cx="449123" cy="1283698"/>
        </a:xfrm>
        <a:custGeom>
          <a:avLst/>
          <a:gdLst/>
          <a:ahLst/>
          <a:cxnLst/>
          <a:rect l="0" t="0" r="0" b="0"/>
          <a:pathLst>
            <a:path>
              <a:moveTo>
                <a:pt x="0" y="0"/>
              </a:moveTo>
              <a:lnTo>
                <a:pt x="224561" y="0"/>
              </a:lnTo>
              <a:lnTo>
                <a:pt x="224561" y="1283698"/>
              </a:lnTo>
              <a:lnTo>
                <a:pt x="449123" y="1283698"/>
              </a:lnTo>
            </a:path>
          </a:pathLst>
        </a:custGeom>
        <a:noFill/>
        <a:ln w="12700" cap="flat" cmpd="sng" algn="ctr">
          <a:solidFill>
            <a:schemeClr val="accent2">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Garamond" panose="02020404030301010803" pitchFamily="18" charset="0"/>
          </a:endParaRPr>
        </a:p>
      </dsp:txBody>
      <dsp:txXfrm>
        <a:off x="3241446" y="3090921"/>
        <a:ext cx="67999" cy="67999"/>
      </dsp:txXfrm>
    </dsp:sp>
    <dsp:sp modelId="{258E84B3-EAF9-4C6F-A5E4-ED1A81CECC9A}">
      <dsp:nvSpPr>
        <dsp:cNvPr id="0" name=""/>
        <dsp:cNvSpPr/>
      </dsp:nvSpPr>
      <dsp:spPr>
        <a:xfrm>
          <a:off x="3050884" y="2483072"/>
          <a:ext cx="449123" cy="427899"/>
        </a:xfrm>
        <a:custGeom>
          <a:avLst/>
          <a:gdLst/>
          <a:ahLst/>
          <a:cxnLst/>
          <a:rect l="0" t="0" r="0" b="0"/>
          <a:pathLst>
            <a:path>
              <a:moveTo>
                <a:pt x="0" y="0"/>
              </a:moveTo>
              <a:lnTo>
                <a:pt x="224561" y="0"/>
              </a:lnTo>
              <a:lnTo>
                <a:pt x="224561" y="427899"/>
              </a:lnTo>
              <a:lnTo>
                <a:pt x="449123" y="427899"/>
              </a:lnTo>
            </a:path>
          </a:pathLst>
        </a:custGeom>
        <a:noFill/>
        <a:ln w="12700" cap="flat" cmpd="sng" algn="ctr">
          <a:solidFill>
            <a:schemeClr val="accent2">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Garamond" panose="02020404030301010803" pitchFamily="18" charset="0"/>
          </a:endParaRPr>
        </a:p>
      </dsp:txBody>
      <dsp:txXfrm>
        <a:off x="3259938" y="2681514"/>
        <a:ext cx="31016" cy="31016"/>
      </dsp:txXfrm>
    </dsp:sp>
    <dsp:sp modelId="{E6F49147-393E-4567-BD05-C90462334735}">
      <dsp:nvSpPr>
        <dsp:cNvPr id="0" name=""/>
        <dsp:cNvSpPr/>
      </dsp:nvSpPr>
      <dsp:spPr>
        <a:xfrm>
          <a:off x="3050884" y="2055172"/>
          <a:ext cx="449123" cy="427899"/>
        </a:xfrm>
        <a:custGeom>
          <a:avLst/>
          <a:gdLst/>
          <a:ahLst/>
          <a:cxnLst/>
          <a:rect l="0" t="0" r="0" b="0"/>
          <a:pathLst>
            <a:path>
              <a:moveTo>
                <a:pt x="0" y="427899"/>
              </a:moveTo>
              <a:lnTo>
                <a:pt x="224561" y="427899"/>
              </a:lnTo>
              <a:lnTo>
                <a:pt x="224561" y="0"/>
              </a:lnTo>
              <a:lnTo>
                <a:pt x="449123" y="0"/>
              </a:lnTo>
            </a:path>
          </a:pathLst>
        </a:custGeom>
        <a:noFill/>
        <a:ln w="12700" cap="flat" cmpd="sng" algn="ctr">
          <a:solidFill>
            <a:schemeClr val="accent2">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Garamond" panose="02020404030301010803" pitchFamily="18" charset="0"/>
          </a:endParaRPr>
        </a:p>
      </dsp:txBody>
      <dsp:txXfrm>
        <a:off x="3259938" y="2253614"/>
        <a:ext cx="31016" cy="31016"/>
      </dsp:txXfrm>
    </dsp:sp>
    <dsp:sp modelId="{9EB6D238-2540-4E6C-9AA9-58E61380F0D0}">
      <dsp:nvSpPr>
        <dsp:cNvPr id="0" name=""/>
        <dsp:cNvSpPr/>
      </dsp:nvSpPr>
      <dsp:spPr>
        <a:xfrm>
          <a:off x="3050884" y="1199373"/>
          <a:ext cx="449123" cy="1283698"/>
        </a:xfrm>
        <a:custGeom>
          <a:avLst/>
          <a:gdLst/>
          <a:ahLst/>
          <a:cxnLst/>
          <a:rect l="0" t="0" r="0" b="0"/>
          <a:pathLst>
            <a:path>
              <a:moveTo>
                <a:pt x="0" y="1283698"/>
              </a:moveTo>
              <a:lnTo>
                <a:pt x="224561" y="1283698"/>
              </a:lnTo>
              <a:lnTo>
                <a:pt x="224561" y="0"/>
              </a:lnTo>
              <a:lnTo>
                <a:pt x="449123" y="0"/>
              </a:lnTo>
            </a:path>
          </a:pathLst>
        </a:custGeom>
        <a:noFill/>
        <a:ln w="12700" cap="flat" cmpd="sng" algn="ctr">
          <a:solidFill>
            <a:schemeClr val="accent2">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Garamond" panose="02020404030301010803" pitchFamily="18" charset="0"/>
          </a:endParaRPr>
        </a:p>
      </dsp:txBody>
      <dsp:txXfrm>
        <a:off x="3241446" y="1807223"/>
        <a:ext cx="67999" cy="67999"/>
      </dsp:txXfrm>
    </dsp:sp>
    <dsp:sp modelId="{666BD27C-F98C-46A5-A1A7-36DDD61FF037}">
      <dsp:nvSpPr>
        <dsp:cNvPr id="0" name=""/>
        <dsp:cNvSpPr/>
      </dsp:nvSpPr>
      <dsp:spPr>
        <a:xfrm>
          <a:off x="3050884" y="343574"/>
          <a:ext cx="449123" cy="2139497"/>
        </a:xfrm>
        <a:custGeom>
          <a:avLst/>
          <a:gdLst/>
          <a:ahLst/>
          <a:cxnLst/>
          <a:rect l="0" t="0" r="0" b="0"/>
          <a:pathLst>
            <a:path>
              <a:moveTo>
                <a:pt x="0" y="2139497"/>
              </a:moveTo>
              <a:lnTo>
                <a:pt x="224561" y="2139497"/>
              </a:lnTo>
              <a:lnTo>
                <a:pt x="224561" y="0"/>
              </a:lnTo>
              <a:lnTo>
                <a:pt x="449123" y="0"/>
              </a:lnTo>
            </a:path>
          </a:pathLst>
        </a:custGeom>
        <a:noFill/>
        <a:ln w="12700" cap="flat" cmpd="sng" algn="ctr">
          <a:solidFill>
            <a:schemeClr val="accent2">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kern="1200" dirty="0">
            <a:latin typeface="Garamond" panose="02020404030301010803" pitchFamily="18" charset="0"/>
          </a:endParaRPr>
        </a:p>
      </dsp:txBody>
      <dsp:txXfrm>
        <a:off x="3220793" y="1358670"/>
        <a:ext cx="109306" cy="109306"/>
      </dsp:txXfrm>
    </dsp:sp>
    <dsp:sp modelId="{C85B9DA8-E63F-4EF8-9CC6-976DADD2A0DB}">
      <dsp:nvSpPr>
        <dsp:cNvPr id="0" name=""/>
        <dsp:cNvSpPr/>
      </dsp:nvSpPr>
      <dsp:spPr>
        <a:xfrm rot="16200000">
          <a:off x="906882" y="2140752"/>
          <a:ext cx="3603364" cy="684639"/>
        </a:xfrm>
        <a:prstGeom prst="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tr-TR" sz="4800" kern="1200" dirty="0" smtClean="0">
              <a:latin typeface="Garamond" panose="02020404030301010803" pitchFamily="18" charset="0"/>
            </a:rPr>
            <a:t>Şiddet Türleri</a:t>
          </a:r>
          <a:endParaRPr lang="tr-TR" sz="4800" kern="1200" dirty="0">
            <a:latin typeface="Garamond" panose="02020404030301010803" pitchFamily="18" charset="0"/>
          </a:endParaRPr>
        </a:p>
      </dsp:txBody>
      <dsp:txXfrm>
        <a:off x="906882" y="2140752"/>
        <a:ext cx="3603364" cy="684639"/>
      </dsp:txXfrm>
    </dsp:sp>
    <dsp:sp modelId="{F599FF96-B8BF-40DC-B787-CF6A6E733D54}">
      <dsp:nvSpPr>
        <dsp:cNvPr id="0" name=""/>
        <dsp:cNvSpPr/>
      </dsp:nvSpPr>
      <dsp:spPr>
        <a:xfrm>
          <a:off x="3500008" y="1254"/>
          <a:ext cx="2245617" cy="684639"/>
        </a:xfrm>
        <a:prstGeom prst="rect">
          <a:avLst/>
        </a:prstGeom>
        <a:solidFill>
          <a:schemeClr val="accent2">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tr-TR" sz="2500" b="1" kern="1200" dirty="0" smtClean="0">
              <a:latin typeface="Garamond" panose="02020404030301010803" pitchFamily="18" charset="0"/>
            </a:rPr>
            <a:t>Fiziksel Şiddet</a:t>
          </a:r>
          <a:endParaRPr lang="tr-TR" sz="2500" b="1" kern="1200" dirty="0">
            <a:latin typeface="Garamond" panose="02020404030301010803" pitchFamily="18" charset="0"/>
          </a:endParaRPr>
        </a:p>
      </dsp:txBody>
      <dsp:txXfrm>
        <a:off x="3500008" y="1254"/>
        <a:ext cx="2245617" cy="684639"/>
      </dsp:txXfrm>
    </dsp:sp>
    <dsp:sp modelId="{F2554D61-9B01-4F56-8073-85C26BBF8743}">
      <dsp:nvSpPr>
        <dsp:cNvPr id="0" name=""/>
        <dsp:cNvSpPr/>
      </dsp:nvSpPr>
      <dsp:spPr>
        <a:xfrm>
          <a:off x="3500008" y="857054"/>
          <a:ext cx="2245617" cy="684639"/>
        </a:xfrm>
        <a:prstGeom prst="rect">
          <a:avLst/>
        </a:prstGeom>
        <a:solidFill>
          <a:schemeClr val="accent2">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tr-TR" sz="2500" b="1" kern="1200" dirty="0" smtClean="0">
              <a:latin typeface="Garamond" panose="02020404030301010803" pitchFamily="18" charset="0"/>
              <a:cs typeface="Times New Roman"/>
            </a:rPr>
            <a:t>Psikolojik Şiddet</a:t>
          </a:r>
          <a:endParaRPr lang="tr-TR" sz="2500" b="1" kern="1200" dirty="0">
            <a:latin typeface="Garamond" panose="02020404030301010803" pitchFamily="18" charset="0"/>
          </a:endParaRPr>
        </a:p>
      </dsp:txBody>
      <dsp:txXfrm>
        <a:off x="3500008" y="857054"/>
        <a:ext cx="2245617" cy="684639"/>
      </dsp:txXfrm>
    </dsp:sp>
    <dsp:sp modelId="{EF2F792C-7EA0-4E7C-A4E2-86DD818C1222}">
      <dsp:nvSpPr>
        <dsp:cNvPr id="0" name=""/>
        <dsp:cNvSpPr/>
      </dsp:nvSpPr>
      <dsp:spPr>
        <a:xfrm>
          <a:off x="3500008" y="1712853"/>
          <a:ext cx="2245617" cy="684639"/>
        </a:xfrm>
        <a:prstGeom prst="rect">
          <a:avLst/>
        </a:prstGeom>
        <a:solidFill>
          <a:schemeClr val="accent2">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tr-TR" sz="2500" b="1" kern="1200" dirty="0" smtClean="0">
              <a:latin typeface="Garamond" panose="02020404030301010803" pitchFamily="18" charset="0"/>
              <a:cs typeface="Times New Roman"/>
            </a:rPr>
            <a:t>Cinsel Şiddet</a:t>
          </a:r>
          <a:endParaRPr lang="tr-TR" sz="2500" b="1" kern="1200" dirty="0">
            <a:latin typeface="Garamond" panose="02020404030301010803" pitchFamily="18" charset="0"/>
          </a:endParaRPr>
        </a:p>
      </dsp:txBody>
      <dsp:txXfrm>
        <a:off x="3500008" y="1712853"/>
        <a:ext cx="2245617" cy="684639"/>
      </dsp:txXfrm>
    </dsp:sp>
    <dsp:sp modelId="{A4A02982-3BF1-4A65-AD3E-D6E741AAF728}">
      <dsp:nvSpPr>
        <dsp:cNvPr id="0" name=""/>
        <dsp:cNvSpPr/>
      </dsp:nvSpPr>
      <dsp:spPr>
        <a:xfrm>
          <a:off x="3500008" y="2568652"/>
          <a:ext cx="2245617" cy="684639"/>
        </a:xfrm>
        <a:prstGeom prst="rect">
          <a:avLst/>
        </a:prstGeom>
        <a:solidFill>
          <a:schemeClr val="accent2">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tr-TR" sz="2500" b="1" kern="1200" dirty="0" smtClean="0">
              <a:latin typeface="Garamond" panose="02020404030301010803" pitchFamily="18" charset="0"/>
              <a:cs typeface="Times New Roman"/>
            </a:rPr>
            <a:t>Ekonomik Şiddet</a:t>
          </a:r>
          <a:endParaRPr lang="tr-TR" sz="2500" b="1" kern="1200" dirty="0">
            <a:latin typeface="Garamond" panose="02020404030301010803" pitchFamily="18" charset="0"/>
          </a:endParaRPr>
        </a:p>
      </dsp:txBody>
      <dsp:txXfrm>
        <a:off x="3500008" y="2568652"/>
        <a:ext cx="2245617" cy="684639"/>
      </dsp:txXfrm>
    </dsp:sp>
    <dsp:sp modelId="{D520502E-57B4-4A64-92F4-0DD42BFAB0DF}">
      <dsp:nvSpPr>
        <dsp:cNvPr id="0" name=""/>
        <dsp:cNvSpPr/>
      </dsp:nvSpPr>
      <dsp:spPr>
        <a:xfrm>
          <a:off x="3500008" y="3424451"/>
          <a:ext cx="2245617" cy="684639"/>
        </a:xfrm>
        <a:prstGeom prst="rect">
          <a:avLst/>
        </a:prstGeom>
        <a:solidFill>
          <a:schemeClr val="accent2">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tr-TR" sz="2500" b="1" kern="1200" dirty="0" smtClean="0">
              <a:latin typeface="Garamond" panose="02020404030301010803" pitchFamily="18" charset="0"/>
            </a:rPr>
            <a:t>Israrlı Takip</a:t>
          </a:r>
          <a:endParaRPr lang="tr-TR" sz="2500" b="1" kern="1200" dirty="0">
            <a:latin typeface="Garamond" panose="02020404030301010803" pitchFamily="18" charset="0"/>
          </a:endParaRPr>
        </a:p>
      </dsp:txBody>
      <dsp:txXfrm>
        <a:off x="3500008" y="3424451"/>
        <a:ext cx="2245617" cy="684639"/>
      </dsp:txXfrm>
    </dsp:sp>
    <dsp:sp modelId="{971BCE99-2315-407F-917E-9E91F28DBCE7}">
      <dsp:nvSpPr>
        <dsp:cNvPr id="0" name=""/>
        <dsp:cNvSpPr/>
      </dsp:nvSpPr>
      <dsp:spPr>
        <a:xfrm>
          <a:off x="3500008" y="4280250"/>
          <a:ext cx="2245617" cy="684639"/>
        </a:xfrm>
        <a:prstGeom prst="rect">
          <a:avLst/>
        </a:prstGeom>
        <a:solidFill>
          <a:schemeClr val="accent2">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tr-TR" sz="2500" b="1" kern="1200" dirty="0" smtClean="0">
              <a:latin typeface="Garamond" panose="02020404030301010803" pitchFamily="18" charset="0"/>
            </a:rPr>
            <a:t>Siber Şiddet</a:t>
          </a:r>
          <a:endParaRPr lang="tr-TR" sz="2500" b="1" kern="1200" dirty="0">
            <a:latin typeface="Garamond" panose="02020404030301010803" pitchFamily="18" charset="0"/>
          </a:endParaRPr>
        </a:p>
      </dsp:txBody>
      <dsp:txXfrm>
        <a:off x="3500008" y="4280250"/>
        <a:ext cx="2245617" cy="6846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F9FF5-01CB-4F10-BE3D-089A61C46AA9}">
      <dsp:nvSpPr>
        <dsp:cNvPr id="0" name=""/>
        <dsp:cNvSpPr/>
      </dsp:nvSpPr>
      <dsp:spPr>
        <a:xfrm>
          <a:off x="0" y="2335"/>
          <a:ext cx="8111871" cy="0"/>
        </a:xfrm>
        <a:prstGeom prst="line">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F07DB8-195B-43BB-97C3-45EE3595762C}">
      <dsp:nvSpPr>
        <dsp:cNvPr id="0" name=""/>
        <dsp:cNvSpPr/>
      </dsp:nvSpPr>
      <dsp:spPr>
        <a:xfrm>
          <a:off x="0" y="2335"/>
          <a:ext cx="1622374" cy="477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tr-TR" sz="3200" b="1" kern="1200" dirty="0" smtClean="0">
              <a:latin typeface="Garamond" panose="02020404030301010803" pitchFamily="18" charset="0"/>
            </a:rPr>
            <a:t>Fiziksel Şiddet</a:t>
          </a:r>
          <a:endParaRPr lang="tr-TR" sz="3200" kern="1200" dirty="0">
            <a:latin typeface="Garamond" panose="02020404030301010803" pitchFamily="18" charset="0"/>
          </a:endParaRPr>
        </a:p>
      </dsp:txBody>
      <dsp:txXfrm>
        <a:off x="0" y="2335"/>
        <a:ext cx="1622374" cy="4778910"/>
      </dsp:txXfrm>
    </dsp:sp>
    <dsp:sp modelId="{557ABFB9-8F7C-404B-A30D-60FAEE32FF95}">
      <dsp:nvSpPr>
        <dsp:cNvPr id="0" name=""/>
        <dsp:cNvSpPr/>
      </dsp:nvSpPr>
      <dsp:spPr>
        <a:xfrm>
          <a:off x="1744052" y="47371"/>
          <a:ext cx="6367818" cy="90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0" tIns="114300" rIns="114300" bIns="114300" numCol="1" spcCol="1270" anchor="ctr" anchorCtr="0">
          <a:noAutofit/>
        </a:bodyPr>
        <a:lstStyle/>
        <a:p>
          <a:pPr lvl="0" algn="just" defTabSz="1333500">
            <a:lnSpc>
              <a:spcPct val="90000"/>
            </a:lnSpc>
            <a:spcBef>
              <a:spcPct val="0"/>
            </a:spcBef>
            <a:spcAft>
              <a:spcPct val="35000"/>
            </a:spcAft>
          </a:pPr>
          <a:r>
            <a:rPr lang="tr-TR" sz="3000" kern="1200" dirty="0" smtClean="0">
              <a:latin typeface="Garamond" panose="02020404030301010803" pitchFamily="18" charset="0"/>
              <a:cs typeface="Times New Roman"/>
            </a:rPr>
            <a:t>Dayak-dövme; tokat atma, tekmeleme, Sarsma</a:t>
          </a:r>
          <a:endParaRPr lang="tr-TR" sz="3000" b="1" kern="1200" dirty="0">
            <a:latin typeface="Garamond" panose="02020404030301010803" pitchFamily="18" charset="0"/>
          </a:endParaRPr>
        </a:p>
      </dsp:txBody>
      <dsp:txXfrm>
        <a:off x="1744052" y="47371"/>
        <a:ext cx="6367818" cy="900712"/>
      </dsp:txXfrm>
    </dsp:sp>
    <dsp:sp modelId="{DBF49DB7-5EA0-4A5C-B4B0-37C8218C23C9}">
      <dsp:nvSpPr>
        <dsp:cNvPr id="0" name=""/>
        <dsp:cNvSpPr/>
      </dsp:nvSpPr>
      <dsp:spPr>
        <a:xfrm>
          <a:off x="1622374" y="948083"/>
          <a:ext cx="648949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4F5EE92F-E1E1-475D-AA5F-F755BA739BCC}">
      <dsp:nvSpPr>
        <dsp:cNvPr id="0" name=""/>
        <dsp:cNvSpPr/>
      </dsp:nvSpPr>
      <dsp:spPr>
        <a:xfrm>
          <a:off x="1744052" y="993119"/>
          <a:ext cx="6367818" cy="90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just" defTabSz="1333500">
            <a:lnSpc>
              <a:spcPct val="90000"/>
            </a:lnSpc>
            <a:spcBef>
              <a:spcPct val="0"/>
            </a:spcBef>
            <a:spcAft>
              <a:spcPct val="35000"/>
            </a:spcAft>
          </a:pPr>
          <a:r>
            <a:rPr lang="tr-TR" sz="3000" kern="1200" dirty="0" smtClean="0">
              <a:latin typeface="Garamond" panose="02020404030301010803" pitchFamily="18" charset="0"/>
              <a:cs typeface="Times New Roman"/>
            </a:rPr>
            <a:t>Kadının yeti kaybına uğratılması,</a:t>
          </a:r>
          <a:endParaRPr lang="tr-TR" sz="3000" b="1" kern="1200" dirty="0">
            <a:latin typeface="Garamond" panose="02020404030301010803" pitchFamily="18" charset="0"/>
          </a:endParaRPr>
        </a:p>
      </dsp:txBody>
      <dsp:txXfrm>
        <a:off x="1744052" y="993119"/>
        <a:ext cx="6367818" cy="900712"/>
      </dsp:txXfrm>
    </dsp:sp>
    <dsp:sp modelId="{701F314E-6A80-4C42-9FCB-4F12AA60D5DD}">
      <dsp:nvSpPr>
        <dsp:cNvPr id="0" name=""/>
        <dsp:cNvSpPr/>
      </dsp:nvSpPr>
      <dsp:spPr>
        <a:xfrm>
          <a:off x="1622374" y="1893832"/>
          <a:ext cx="648949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8683C0B7-C187-40BB-B673-DB897DEB6588}">
      <dsp:nvSpPr>
        <dsp:cNvPr id="0" name=""/>
        <dsp:cNvSpPr/>
      </dsp:nvSpPr>
      <dsp:spPr>
        <a:xfrm>
          <a:off x="1744052" y="1938867"/>
          <a:ext cx="6367818" cy="90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just" defTabSz="1333500">
            <a:lnSpc>
              <a:spcPct val="90000"/>
            </a:lnSpc>
            <a:spcBef>
              <a:spcPct val="0"/>
            </a:spcBef>
            <a:spcAft>
              <a:spcPct val="35000"/>
            </a:spcAft>
          </a:pPr>
          <a:r>
            <a:rPr lang="tr-TR" sz="3000" kern="1200" dirty="0" smtClean="0">
              <a:latin typeface="Garamond" panose="02020404030301010803" pitchFamily="18" charset="0"/>
              <a:cs typeface="Times New Roman"/>
            </a:rPr>
            <a:t>Aç bırakma, uyutmama</a:t>
          </a:r>
          <a:endParaRPr lang="tr-TR" sz="3000" b="1" kern="1200" dirty="0">
            <a:latin typeface="Garamond" panose="02020404030301010803" pitchFamily="18" charset="0"/>
          </a:endParaRPr>
        </a:p>
      </dsp:txBody>
      <dsp:txXfrm>
        <a:off x="1744052" y="1938867"/>
        <a:ext cx="6367818" cy="900712"/>
      </dsp:txXfrm>
    </dsp:sp>
    <dsp:sp modelId="{1B45AA72-F4B1-4CEB-9A50-99FCCE44B46F}">
      <dsp:nvSpPr>
        <dsp:cNvPr id="0" name=""/>
        <dsp:cNvSpPr/>
      </dsp:nvSpPr>
      <dsp:spPr>
        <a:xfrm>
          <a:off x="1622374" y="2839580"/>
          <a:ext cx="648949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B2690C15-DC9D-40D5-B5E4-8912901EBEAB}">
      <dsp:nvSpPr>
        <dsp:cNvPr id="0" name=""/>
        <dsp:cNvSpPr/>
      </dsp:nvSpPr>
      <dsp:spPr>
        <a:xfrm>
          <a:off x="1744052" y="2884616"/>
          <a:ext cx="6367818" cy="90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tr-TR" sz="3000" kern="1200" dirty="0" smtClean="0">
              <a:latin typeface="Garamond" panose="02020404030301010803" pitchFamily="18" charset="0"/>
              <a:cs typeface="Times New Roman"/>
            </a:rPr>
            <a:t> Soğukta bırakma, hapsetme</a:t>
          </a:r>
          <a:endParaRPr lang="tr-TR" sz="3000" b="1" kern="1200" dirty="0">
            <a:latin typeface="Garamond" panose="02020404030301010803" pitchFamily="18" charset="0"/>
          </a:endParaRPr>
        </a:p>
      </dsp:txBody>
      <dsp:txXfrm>
        <a:off x="1744052" y="2884616"/>
        <a:ext cx="6367818" cy="900712"/>
      </dsp:txXfrm>
    </dsp:sp>
    <dsp:sp modelId="{969D2A37-8709-4489-AB71-AFC51C9AAC63}">
      <dsp:nvSpPr>
        <dsp:cNvPr id="0" name=""/>
        <dsp:cNvSpPr/>
      </dsp:nvSpPr>
      <dsp:spPr>
        <a:xfrm>
          <a:off x="1622374" y="3785328"/>
          <a:ext cx="648949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708F4CEA-6644-4492-A3FE-D0BE70B4A770}">
      <dsp:nvSpPr>
        <dsp:cNvPr id="0" name=""/>
        <dsp:cNvSpPr/>
      </dsp:nvSpPr>
      <dsp:spPr>
        <a:xfrm>
          <a:off x="1744052" y="3830364"/>
          <a:ext cx="6367818" cy="90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tr-TR" sz="3000" kern="1200" dirty="0" smtClean="0">
              <a:latin typeface="Garamond" panose="02020404030301010803" pitchFamily="18" charset="0"/>
              <a:cs typeface="Times New Roman"/>
            </a:rPr>
            <a:t>Kadının öldürülmesi (cinayetler, intihara zorlama vb.)</a:t>
          </a:r>
          <a:endParaRPr lang="tr-TR" sz="3000" b="1" kern="1200" dirty="0">
            <a:latin typeface="Garamond" panose="02020404030301010803" pitchFamily="18" charset="0"/>
          </a:endParaRPr>
        </a:p>
      </dsp:txBody>
      <dsp:txXfrm>
        <a:off x="1744052" y="3830364"/>
        <a:ext cx="6367818" cy="900712"/>
      </dsp:txXfrm>
    </dsp:sp>
    <dsp:sp modelId="{8B1110E6-9304-4547-A03D-3E137B4D730A}">
      <dsp:nvSpPr>
        <dsp:cNvPr id="0" name=""/>
        <dsp:cNvSpPr/>
      </dsp:nvSpPr>
      <dsp:spPr>
        <a:xfrm>
          <a:off x="1622374" y="4731077"/>
          <a:ext cx="648949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F9FF5-01CB-4F10-BE3D-089A61C46AA9}">
      <dsp:nvSpPr>
        <dsp:cNvPr id="0" name=""/>
        <dsp:cNvSpPr/>
      </dsp:nvSpPr>
      <dsp:spPr>
        <a:xfrm>
          <a:off x="0" y="2335"/>
          <a:ext cx="8151928" cy="0"/>
        </a:xfrm>
        <a:prstGeom prst="line">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F07DB8-195B-43BB-97C3-45EE3595762C}">
      <dsp:nvSpPr>
        <dsp:cNvPr id="0" name=""/>
        <dsp:cNvSpPr/>
      </dsp:nvSpPr>
      <dsp:spPr>
        <a:xfrm>
          <a:off x="0" y="2335"/>
          <a:ext cx="1994175" cy="477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b="1" kern="1200" dirty="0" smtClean="0">
              <a:latin typeface="Garamond" panose="02020404030301010803" pitchFamily="18" charset="0"/>
            </a:rPr>
            <a:t>Psikolojik Şiddet</a:t>
          </a:r>
          <a:endParaRPr lang="tr-TR" sz="2800" kern="1200" dirty="0">
            <a:latin typeface="Garamond" panose="02020404030301010803" pitchFamily="18" charset="0"/>
          </a:endParaRPr>
        </a:p>
      </dsp:txBody>
      <dsp:txXfrm>
        <a:off x="0" y="2335"/>
        <a:ext cx="1994175" cy="4778910"/>
      </dsp:txXfrm>
    </dsp:sp>
    <dsp:sp modelId="{4CA75DD7-9AD4-4827-A9A3-1BF55EF4870A}">
      <dsp:nvSpPr>
        <dsp:cNvPr id="0" name=""/>
        <dsp:cNvSpPr/>
      </dsp:nvSpPr>
      <dsp:spPr>
        <a:xfrm>
          <a:off x="2109528" y="47371"/>
          <a:ext cx="6036805" cy="90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solidFill>
                <a:schemeClr val="tx1"/>
              </a:solidFill>
              <a:latin typeface="Garamond" panose="02020404030301010803" pitchFamily="18" charset="0"/>
              <a:cs typeface="Times New Roman"/>
            </a:rPr>
            <a:t>Tehdit etmek </a:t>
          </a:r>
          <a:endParaRPr lang="tr-TR" sz="2800" b="1" kern="1200" dirty="0">
            <a:latin typeface="Garamond" panose="02020404030301010803" pitchFamily="18" charset="0"/>
          </a:endParaRPr>
        </a:p>
      </dsp:txBody>
      <dsp:txXfrm>
        <a:off x="2109528" y="47371"/>
        <a:ext cx="6036805" cy="900712"/>
      </dsp:txXfrm>
    </dsp:sp>
    <dsp:sp modelId="{CFEAFFD2-78FC-4F5D-AAA1-04FDD6FD25CE}">
      <dsp:nvSpPr>
        <dsp:cNvPr id="0" name=""/>
        <dsp:cNvSpPr/>
      </dsp:nvSpPr>
      <dsp:spPr>
        <a:xfrm>
          <a:off x="1980702" y="907742"/>
          <a:ext cx="61521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44D78E75-8921-47FB-8D9C-39AF9D92C057}">
      <dsp:nvSpPr>
        <dsp:cNvPr id="0" name=""/>
        <dsp:cNvSpPr/>
      </dsp:nvSpPr>
      <dsp:spPr>
        <a:xfrm>
          <a:off x="2109528" y="993119"/>
          <a:ext cx="6036805" cy="90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solidFill>
                <a:schemeClr val="tx1"/>
              </a:solidFill>
              <a:latin typeface="Garamond" panose="02020404030301010803" pitchFamily="18" charset="0"/>
              <a:cs typeface="Times New Roman"/>
            </a:rPr>
            <a:t>Kadına kendini kötü hissettirmek </a:t>
          </a:r>
          <a:endParaRPr lang="tr-TR" sz="2800" b="1" kern="1200" dirty="0">
            <a:latin typeface="Garamond" panose="02020404030301010803" pitchFamily="18" charset="0"/>
          </a:endParaRPr>
        </a:p>
      </dsp:txBody>
      <dsp:txXfrm>
        <a:off x="2109528" y="993119"/>
        <a:ext cx="6036805" cy="900712"/>
      </dsp:txXfrm>
    </dsp:sp>
    <dsp:sp modelId="{8F3488B1-D6A9-4ED7-B873-639AA6C3334A}">
      <dsp:nvSpPr>
        <dsp:cNvPr id="0" name=""/>
        <dsp:cNvSpPr/>
      </dsp:nvSpPr>
      <dsp:spPr>
        <a:xfrm>
          <a:off x="1994175" y="1893832"/>
          <a:ext cx="61521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A71534E8-CE7A-4A06-9F79-935E61104441}">
      <dsp:nvSpPr>
        <dsp:cNvPr id="0" name=""/>
        <dsp:cNvSpPr/>
      </dsp:nvSpPr>
      <dsp:spPr>
        <a:xfrm>
          <a:off x="2109528" y="1938867"/>
          <a:ext cx="6036805" cy="90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solidFill>
                <a:schemeClr val="tx1"/>
              </a:solidFill>
              <a:latin typeface="Garamond" panose="02020404030301010803" pitchFamily="18" charset="0"/>
              <a:cs typeface="Times New Roman"/>
            </a:rPr>
            <a:t>Özgüvenini zedeleyici söz söylemek ve davranışlarda bulunmak, aşağılamak vb. </a:t>
          </a:r>
          <a:endParaRPr lang="tr-TR" sz="2800" b="1" kern="1200" dirty="0">
            <a:latin typeface="Garamond" panose="02020404030301010803" pitchFamily="18" charset="0"/>
          </a:endParaRPr>
        </a:p>
      </dsp:txBody>
      <dsp:txXfrm>
        <a:off x="2109528" y="1938867"/>
        <a:ext cx="6036805" cy="900712"/>
      </dsp:txXfrm>
    </dsp:sp>
    <dsp:sp modelId="{E371829B-D288-4453-9855-E2815BB764A7}">
      <dsp:nvSpPr>
        <dsp:cNvPr id="0" name=""/>
        <dsp:cNvSpPr/>
      </dsp:nvSpPr>
      <dsp:spPr>
        <a:xfrm>
          <a:off x="1994175" y="2839580"/>
          <a:ext cx="61521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D21574F1-1847-4CEE-A756-F97205D9F64C}">
      <dsp:nvSpPr>
        <dsp:cNvPr id="0" name=""/>
        <dsp:cNvSpPr/>
      </dsp:nvSpPr>
      <dsp:spPr>
        <a:xfrm>
          <a:off x="2109528" y="2884616"/>
          <a:ext cx="6036805" cy="90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0" tIns="106680" rIns="106680" bIns="106680" numCol="1" spcCol="1270" anchor="b" anchorCtr="0">
          <a:noAutofit/>
        </a:bodyPr>
        <a:lstStyle/>
        <a:p>
          <a:pPr lvl="0" algn="just" defTabSz="1244600">
            <a:lnSpc>
              <a:spcPct val="90000"/>
            </a:lnSpc>
            <a:spcBef>
              <a:spcPct val="0"/>
            </a:spcBef>
            <a:spcAft>
              <a:spcPct val="35000"/>
            </a:spcAft>
          </a:pPr>
          <a:r>
            <a:rPr lang="tr-TR" sz="2800" kern="1200" dirty="0" smtClean="0">
              <a:solidFill>
                <a:schemeClr val="tx1"/>
              </a:solidFill>
              <a:latin typeface="Garamond" panose="02020404030301010803" pitchFamily="18" charset="0"/>
              <a:cs typeface="Times New Roman"/>
            </a:rPr>
            <a:t>Kadının yaşamı üzerindeki kontrolünü yok etmek </a:t>
          </a:r>
          <a:endParaRPr lang="tr-TR" sz="2800" b="1" kern="1200" dirty="0">
            <a:latin typeface="Garamond" panose="02020404030301010803" pitchFamily="18" charset="0"/>
          </a:endParaRPr>
        </a:p>
      </dsp:txBody>
      <dsp:txXfrm>
        <a:off x="2109528" y="2884616"/>
        <a:ext cx="6036805" cy="900712"/>
      </dsp:txXfrm>
    </dsp:sp>
    <dsp:sp modelId="{1FE7FAC8-7600-4044-98DF-F8B3C138B7D8}">
      <dsp:nvSpPr>
        <dsp:cNvPr id="0" name=""/>
        <dsp:cNvSpPr/>
      </dsp:nvSpPr>
      <dsp:spPr>
        <a:xfrm>
          <a:off x="1994175" y="3785328"/>
          <a:ext cx="61521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E2D35ACE-DB82-4368-B8FF-E4A5C3AADAAA}">
      <dsp:nvSpPr>
        <dsp:cNvPr id="0" name=""/>
        <dsp:cNvSpPr/>
      </dsp:nvSpPr>
      <dsp:spPr>
        <a:xfrm>
          <a:off x="2109528" y="3830364"/>
          <a:ext cx="6036805" cy="90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0" tIns="106680" rIns="106680" bIns="106680" numCol="1" spcCol="1270" anchor="b" anchorCtr="0">
          <a:noAutofit/>
        </a:bodyPr>
        <a:lstStyle/>
        <a:p>
          <a:pPr lvl="0" algn="just" defTabSz="1244600">
            <a:lnSpc>
              <a:spcPct val="90000"/>
            </a:lnSpc>
            <a:spcBef>
              <a:spcPct val="0"/>
            </a:spcBef>
            <a:spcAft>
              <a:spcPct val="35000"/>
            </a:spcAft>
          </a:pPr>
          <a:r>
            <a:rPr lang="tr-TR" sz="2800" kern="1200" dirty="0" smtClean="0">
              <a:solidFill>
                <a:schemeClr val="tx1"/>
              </a:solidFill>
              <a:latin typeface="Garamond" panose="02020404030301010803" pitchFamily="18" charset="0"/>
              <a:cs typeface="Times New Roman"/>
            </a:rPr>
            <a:t>Çocuklarıyla veya ailesiyle görüşmesine izin vermemek vb.</a:t>
          </a:r>
          <a:endParaRPr lang="tr-TR" sz="2800" b="1" kern="1200" dirty="0">
            <a:latin typeface="Garamond" panose="02020404030301010803" pitchFamily="18" charset="0"/>
          </a:endParaRPr>
        </a:p>
      </dsp:txBody>
      <dsp:txXfrm>
        <a:off x="2109528" y="3830364"/>
        <a:ext cx="6036805" cy="900712"/>
      </dsp:txXfrm>
    </dsp:sp>
    <dsp:sp modelId="{2F1CF1F5-A64F-44D7-8EE4-581E078F5C56}">
      <dsp:nvSpPr>
        <dsp:cNvPr id="0" name=""/>
        <dsp:cNvSpPr/>
      </dsp:nvSpPr>
      <dsp:spPr>
        <a:xfrm>
          <a:off x="1994175" y="4731077"/>
          <a:ext cx="61521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F9FF5-01CB-4F10-BE3D-089A61C46AA9}">
      <dsp:nvSpPr>
        <dsp:cNvPr id="0" name=""/>
        <dsp:cNvSpPr/>
      </dsp:nvSpPr>
      <dsp:spPr>
        <a:xfrm>
          <a:off x="0" y="2335"/>
          <a:ext cx="8151928" cy="0"/>
        </a:xfrm>
        <a:prstGeom prst="line">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F07DB8-195B-43BB-97C3-45EE3595762C}">
      <dsp:nvSpPr>
        <dsp:cNvPr id="0" name=""/>
        <dsp:cNvSpPr/>
      </dsp:nvSpPr>
      <dsp:spPr>
        <a:xfrm>
          <a:off x="0" y="2335"/>
          <a:ext cx="1630385" cy="477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tr-TR" sz="3200" b="1" kern="1200" dirty="0" smtClean="0">
              <a:latin typeface="Garamond" panose="02020404030301010803" pitchFamily="18" charset="0"/>
            </a:rPr>
            <a:t>Cinsel Şiddet</a:t>
          </a:r>
          <a:endParaRPr lang="tr-TR" sz="3200" kern="1200" dirty="0">
            <a:latin typeface="Garamond" panose="02020404030301010803" pitchFamily="18" charset="0"/>
          </a:endParaRPr>
        </a:p>
      </dsp:txBody>
      <dsp:txXfrm>
        <a:off x="0" y="2335"/>
        <a:ext cx="1630385" cy="4778910"/>
      </dsp:txXfrm>
    </dsp:sp>
    <dsp:sp modelId="{557ABFB9-8F7C-404B-A30D-60FAEE32FF95}">
      <dsp:nvSpPr>
        <dsp:cNvPr id="0" name=""/>
        <dsp:cNvSpPr/>
      </dsp:nvSpPr>
      <dsp:spPr>
        <a:xfrm>
          <a:off x="1752664" y="39962"/>
          <a:ext cx="6399263" cy="752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solidFill>
                <a:schemeClr val="tx1"/>
              </a:solidFill>
              <a:latin typeface="Garamond" panose="02020404030301010803" pitchFamily="18" charset="0"/>
              <a:cs typeface="Times New Roman"/>
            </a:rPr>
            <a:t>Sözle, elle sarkıntılık, </a:t>
          </a:r>
          <a:endParaRPr lang="tr-TR" sz="2800" b="1" kern="1200" dirty="0">
            <a:latin typeface="Garamond" panose="02020404030301010803" pitchFamily="18" charset="0"/>
          </a:endParaRPr>
        </a:p>
      </dsp:txBody>
      <dsp:txXfrm>
        <a:off x="1752664" y="39962"/>
        <a:ext cx="6399263" cy="752538"/>
      </dsp:txXfrm>
    </dsp:sp>
    <dsp:sp modelId="{DBF49DB7-5EA0-4A5C-B4B0-37C8218C23C9}">
      <dsp:nvSpPr>
        <dsp:cNvPr id="0" name=""/>
        <dsp:cNvSpPr/>
      </dsp:nvSpPr>
      <dsp:spPr>
        <a:xfrm>
          <a:off x="1630385" y="792501"/>
          <a:ext cx="652154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4CA75DD7-9AD4-4827-A9A3-1BF55EF4870A}">
      <dsp:nvSpPr>
        <dsp:cNvPr id="0" name=""/>
        <dsp:cNvSpPr/>
      </dsp:nvSpPr>
      <dsp:spPr>
        <a:xfrm>
          <a:off x="1752664" y="830127"/>
          <a:ext cx="6399263" cy="752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solidFill>
                <a:schemeClr val="tx1"/>
              </a:solidFill>
              <a:latin typeface="Garamond" panose="02020404030301010803" pitchFamily="18" charset="0"/>
              <a:cs typeface="Times New Roman"/>
            </a:rPr>
            <a:t>Dijital ortamda cinsel içerikli mesaj gönderme, </a:t>
          </a:r>
          <a:endParaRPr lang="tr-TR" sz="2800" b="1" kern="1200" dirty="0">
            <a:latin typeface="Garamond" panose="02020404030301010803" pitchFamily="18" charset="0"/>
          </a:endParaRPr>
        </a:p>
      </dsp:txBody>
      <dsp:txXfrm>
        <a:off x="1752664" y="830127"/>
        <a:ext cx="6399263" cy="752538"/>
      </dsp:txXfrm>
    </dsp:sp>
    <dsp:sp modelId="{CFEAFFD2-78FC-4F5D-AAA1-04FDD6FD25CE}">
      <dsp:nvSpPr>
        <dsp:cNvPr id="0" name=""/>
        <dsp:cNvSpPr/>
      </dsp:nvSpPr>
      <dsp:spPr>
        <a:xfrm>
          <a:off x="1630385" y="1582666"/>
          <a:ext cx="652154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1A9BB05E-13D4-4BF6-8B4D-221B4F1E6E03}">
      <dsp:nvSpPr>
        <dsp:cNvPr id="0" name=""/>
        <dsp:cNvSpPr/>
      </dsp:nvSpPr>
      <dsp:spPr>
        <a:xfrm>
          <a:off x="1752664" y="1620293"/>
          <a:ext cx="5293534" cy="752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solidFill>
                <a:schemeClr val="tx1"/>
              </a:solidFill>
              <a:latin typeface="Garamond" panose="02020404030301010803" pitchFamily="18" charset="0"/>
              <a:cs typeface="Times New Roman"/>
            </a:rPr>
            <a:t>Cinsel saldırı, istismar</a:t>
          </a:r>
          <a:endParaRPr lang="tr-TR" sz="2800" b="1" kern="1200" dirty="0">
            <a:latin typeface="Garamond" panose="02020404030301010803" pitchFamily="18" charset="0"/>
          </a:endParaRPr>
        </a:p>
      </dsp:txBody>
      <dsp:txXfrm>
        <a:off x="1752664" y="1620293"/>
        <a:ext cx="5293534" cy="752538"/>
      </dsp:txXfrm>
    </dsp:sp>
    <dsp:sp modelId="{D866EB02-4133-4013-92A2-A2B82E20A524}">
      <dsp:nvSpPr>
        <dsp:cNvPr id="0" name=""/>
        <dsp:cNvSpPr/>
      </dsp:nvSpPr>
      <dsp:spPr>
        <a:xfrm>
          <a:off x="1630385" y="2372831"/>
          <a:ext cx="652154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F605A0CF-8875-4700-B8E8-CA061247EB17}">
      <dsp:nvSpPr>
        <dsp:cNvPr id="0" name=""/>
        <dsp:cNvSpPr/>
      </dsp:nvSpPr>
      <dsp:spPr>
        <a:xfrm>
          <a:off x="1752664" y="2410458"/>
          <a:ext cx="6399263" cy="752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solidFill>
                <a:schemeClr val="tx1"/>
              </a:solidFill>
              <a:latin typeface="Garamond" panose="02020404030301010803" pitchFamily="18" charset="0"/>
              <a:cs typeface="Times New Roman"/>
            </a:rPr>
            <a:t>Cinsel ilişkiye zorlama, fuhuşa zorlama, </a:t>
          </a:r>
          <a:endParaRPr lang="tr-TR" sz="2800" b="1" kern="1200" dirty="0">
            <a:latin typeface="Garamond" panose="02020404030301010803" pitchFamily="18" charset="0"/>
          </a:endParaRPr>
        </a:p>
      </dsp:txBody>
      <dsp:txXfrm>
        <a:off x="1752664" y="2410458"/>
        <a:ext cx="6399263" cy="752538"/>
      </dsp:txXfrm>
    </dsp:sp>
    <dsp:sp modelId="{14740F93-F071-42AE-9868-C66FCE8E662B}">
      <dsp:nvSpPr>
        <dsp:cNvPr id="0" name=""/>
        <dsp:cNvSpPr/>
      </dsp:nvSpPr>
      <dsp:spPr>
        <a:xfrm>
          <a:off x="1630385" y="3162997"/>
          <a:ext cx="652154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A1D376FF-DE9C-4C8F-A7DB-27E7E51EBC49}">
      <dsp:nvSpPr>
        <dsp:cNvPr id="0" name=""/>
        <dsp:cNvSpPr/>
      </dsp:nvSpPr>
      <dsp:spPr>
        <a:xfrm>
          <a:off x="1752664" y="3200623"/>
          <a:ext cx="6399263" cy="752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solidFill>
                <a:schemeClr val="tx1"/>
              </a:solidFill>
              <a:latin typeface="Garamond" panose="02020404030301010803" pitchFamily="18" charset="0"/>
              <a:cs typeface="Times New Roman"/>
            </a:rPr>
            <a:t>Kadın ticareti,</a:t>
          </a:r>
          <a:endParaRPr lang="tr-TR" sz="2800" b="1" kern="1200" dirty="0">
            <a:latin typeface="Garamond" panose="02020404030301010803" pitchFamily="18" charset="0"/>
          </a:endParaRPr>
        </a:p>
      </dsp:txBody>
      <dsp:txXfrm>
        <a:off x="1752664" y="3200623"/>
        <a:ext cx="6399263" cy="752538"/>
      </dsp:txXfrm>
    </dsp:sp>
    <dsp:sp modelId="{02304E22-4560-4CA4-90B7-6A11AA33D261}">
      <dsp:nvSpPr>
        <dsp:cNvPr id="0" name=""/>
        <dsp:cNvSpPr/>
      </dsp:nvSpPr>
      <dsp:spPr>
        <a:xfrm>
          <a:off x="1630385" y="3953162"/>
          <a:ext cx="652154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E419C300-1AE6-4CB0-8020-B67E8D23861D}">
      <dsp:nvSpPr>
        <dsp:cNvPr id="0" name=""/>
        <dsp:cNvSpPr/>
      </dsp:nvSpPr>
      <dsp:spPr>
        <a:xfrm>
          <a:off x="1752664" y="3990789"/>
          <a:ext cx="6399263" cy="752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solidFill>
                <a:schemeClr val="tx1"/>
              </a:solidFill>
              <a:latin typeface="Garamond" panose="02020404030301010803" pitchFamily="18" charset="0"/>
              <a:cs typeface="Times New Roman"/>
            </a:rPr>
            <a:t>Erken yaşta, zorla evlendirme</a:t>
          </a:r>
          <a:endParaRPr lang="tr-TR" sz="2800" b="1" kern="1200" dirty="0">
            <a:latin typeface="Garamond" panose="02020404030301010803" pitchFamily="18" charset="0"/>
          </a:endParaRPr>
        </a:p>
      </dsp:txBody>
      <dsp:txXfrm>
        <a:off x="1752664" y="3990789"/>
        <a:ext cx="6399263" cy="752538"/>
      </dsp:txXfrm>
    </dsp:sp>
    <dsp:sp modelId="{273F366A-B279-4CB1-AFE2-8D1701D09C7E}">
      <dsp:nvSpPr>
        <dsp:cNvPr id="0" name=""/>
        <dsp:cNvSpPr/>
      </dsp:nvSpPr>
      <dsp:spPr>
        <a:xfrm>
          <a:off x="1630385" y="4743327"/>
          <a:ext cx="652154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F9FF5-01CB-4F10-BE3D-089A61C46AA9}">
      <dsp:nvSpPr>
        <dsp:cNvPr id="0" name=""/>
        <dsp:cNvSpPr/>
      </dsp:nvSpPr>
      <dsp:spPr>
        <a:xfrm>
          <a:off x="0" y="2335"/>
          <a:ext cx="8151928" cy="0"/>
        </a:xfrm>
        <a:prstGeom prst="line">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F07DB8-195B-43BB-97C3-45EE3595762C}">
      <dsp:nvSpPr>
        <dsp:cNvPr id="0" name=""/>
        <dsp:cNvSpPr/>
      </dsp:nvSpPr>
      <dsp:spPr>
        <a:xfrm>
          <a:off x="0" y="2335"/>
          <a:ext cx="1994175" cy="477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b="1" kern="1200" dirty="0" smtClean="0">
              <a:latin typeface="Garamond" panose="02020404030301010803" pitchFamily="18" charset="0"/>
            </a:rPr>
            <a:t>Ekonomik Şiddet</a:t>
          </a:r>
          <a:endParaRPr lang="tr-TR" sz="2800" kern="1200" dirty="0">
            <a:latin typeface="Garamond" panose="02020404030301010803" pitchFamily="18" charset="0"/>
          </a:endParaRPr>
        </a:p>
      </dsp:txBody>
      <dsp:txXfrm>
        <a:off x="0" y="2335"/>
        <a:ext cx="1994175" cy="4778910"/>
      </dsp:txXfrm>
    </dsp:sp>
    <dsp:sp modelId="{4CA75DD7-9AD4-4827-A9A3-1BF55EF4870A}">
      <dsp:nvSpPr>
        <dsp:cNvPr id="0" name=""/>
        <dsp:cNvSpPr/>
      </dsp:nvSpPr>
      <dsp:spPr>
        <a:xfrm>
          <a:off x="2109528" y="47371"/>
          <a:ext cx="6036805" cy="90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0" tIns="106680" rIns="106680" bIns="106680" numCol="1" spcCol="1270" anchor="b" anchorCtr="0">
          <a:noAutofit/>
        </a:bodyPr>
        <a:lstStyle/>
        <a:p>
          <a:pPr lvl="0" algn="just" defTabSz="1244600">
            <a:lnSpc>
              <a:spcPct val="90000"/>
            </a:lnSpc>
            <a:spcBef>
              <a:spcPct val="0"/>
            </a:spcBef>
            <a:spcAft>
              <a:spcPct val="35000"/>
            </a:spcAft>
          </a:pPr>
          <a:r>
            <a:rPr lang="tr-TR" sz="2800" kern="1200" dirty="0" smtClean="0">
              <a:solidFill>
                <a:schemeClr val="tx1"/>
              </a:solidFill>
              <a:latin typeface="Garamond" panose="02020404030301010803" pitchFamily="18" charset="0"/>
              <a:cs typeface="Times New Roman"/>
            </a:rPr>
            <a:t>Kadının çalışmasına engel olma</a:t>
          </a:r>
          <a:endParaRPr lang="tr-TR" sz="2800" b="1" kern="1200" dirty="0">
            <a:latin typeface="Garamond" panose="02020404030301010803" pitchFamily="18" charset="0"/>
          </a:endParaRPr>
        </a:p>
      </dsp:txBody>
      <dsp:txXfrm>
        <a:off x="2109528" y="47371"/>
        <a:ext cx="6036805" cy="900712"/>
      </dsp:txXfrm>
    </dsp:sp>
    <dsp:sp modelId="{CFEAFFD2-78FC-4F5D-AAA1-04FDD6FD25CE}">
      <dsp:nvSpPr>
        <dsp:cNvPr id="0" name=""/>
        <dsp:cNvSpPr/>
      </dsp:nvSpPr>
      <dsp:spPr>
        <a:xfrm>
          <a:off x="1994175" y="948083"/>
          <a:ext cx="61521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46866C26-1D78-491D-8F4C-A75D5A4A3779}">
      <dsp:nvSpPr>
        <dsp:cNvPr id="0" name=""/>
        <dsp:cNvSpPr/>
      </dsp:nvSpPr>
      <dsp:spPr>
        <a:xfrm>
          <a:off x="2109528" y="993119"/>
          <a:ext cx="6036805" cy="90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0" tIns="106680" rIns="106680" bIns="106680" numCol="1" spcCol="1270" anchor="ctr" anchorCtr="0">
          <a:noAutofit/>
        </a:bodyPr>
        <a:lstStyle/>
        <a:p>
          <a:pPr lvl="0" algn="just" defTabSz="1244600">
            <a:lnSpc>
              <a:spcPct val="90000"/>
            </a:lnSpc>
            <a:spcBef>
              <a:spcPct val="0"/>
            </a:spcBef>
            <a:spcAft>
              <a:spcPct val="35000"/>
            </a:spcAft>
          </a:pPr>
          <a:r>
            <a:rPr lang="tr-TR" sz="2800" b="0" kern="1200" dirty="0" smtClean="0">
              <a:latin typeface="Garamond" panose="02020404030301010803" pitchFamily="18" charset="0"/>
            </a:rPr>
            <a:t>Kadını zorla çalıştırmak</a:t>
          </a:r>
          <a:endParaRPr lang="tr-TR" sz="2800" b="0" kern="1200" dirty="0">
            <a:latin typeface="Garamond" panose="02020404030301010803" pitchFamily="18" charset="0"/>
          </a:endParaRPr>
        </a:p>
      </dsp:txBody>
      <dsp:txXfrm>
        <a:off x="2109528" y="993119"/>
        <a:ext cx="6036805" cy="900712"/>
      </dsp:txXfrm>
    </dsp:sp>
    <dsp:sp modelId="{654EB71F-C266-4EEC-9420-746252AE07C4}">
      <dsp:nvSpPr>
        <dsp:cNvPr id="0" name=""/>
        <dsp:cNvSpPr/>
      </dsp:nvSpPr>
      <dsp:spPr>
        <a:xfrm>
          <a:off x="1994175" y="1893832"/>
          <a:ext cx="61521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9C1D393B-798D-47C9-B7FE-A3771CEE623A}">
      <dsp:nvSpPr>
        <dsp:cNvPr id="0" name=""/>
        <dsp:cNvSpPr/>
      </dsp:nvSpPr>
      <dsp:spPr>
        <a:xfrm>
          <a:off x="2109528" y="1938867"/>
          <a:ext cx="6036805" cy="90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solidFill>
                <a:schemeClr val="tx1"/>
              </a:solidFill>
              <a:latin typeface="Garamond" panose="02020404030301010803" pitchFamily="18" charset="0"/>
              <a:cs typeface="Times New Roman"/>
            </a:rPr>
            <a:t>Çalışıyorsa kazancına el koyma</a:t>
          </a:r>
          <a:endParaRPr lang="tr-TR" sz="2800" b="1" kern="1200" dirty="0">
            <a:latin typeface="Garamond" panose="02020404030301010803" pitchFamily="18" charset="0"/>
          </a:endParaRPr>
        </a:p>
      </dsp:txBody>
      <dsp:txXfrm>
        <a:off x="2109528" y="1938867"/>
        <a:ext cx="6036805" cy="900712"/>
      </dsp:txXfrm>
    </dsp:sp>
    <dsp:sp modelId="{85C75B12-DB0F-4B75-B10E-4E0C563726F7}">
      <dsp:nvSpPr>
        <dsp:cNvPr id="0" name=""/>
        <dsp:cNvSpPr/>
      </dsp:nvSpPr>
      <dsp:spPr>
        <a:xfrm>
          <a:off x="1994175" y="2839580"/>
          <a:ext cx="61521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A3170BB6-50D2-45B5-89C6-92C81C023B30}">
      <dsp:nvSpPr>
        <dsp:cNvPr id="0" name=""/>
        <dsp:cNvSpPr/>
      </dsp:nvSpPr>
      <dsp:spPr>
        <a:xfrm>
          <a:off x="2109528" y="2884616"/>
          <a:ext cx="6036805" cy="90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solidFill>
                <a:schemeClr val="tx1"/>
              </a:solidFill>
              <a:latin typeface="Garamond" panose="02020404030301010803" pitchFamily="18" charset="0"/>
              <a:cs typeface="Times New Roman"/>
            </a:rPr>
            <a:t>Kazancından sadece harçlık almak</a:t>
          </a:r>
          <a:r>
            <a:rPr lang="tr-TR" sz="2800" kern="1200" dirty="0" smtClean="0">
              <a:solidFill>
                <a:schemeClr val="tx1"/>
              </a:solidFill>
              <a:latin typeface="Times New Roman"/>
              <a:cs typeface="Times New Roman"/>
            </a:rPr>
            <a:t> </a:t>
          </a:r>
          <a:r>
            <a:rPr lang="tr-TR" sz="2800" kern="1200" dirty="0" smtClean="0">
              <a:solidFill>
                <a:schemeClr val="tx1"/>
              </a:solidFill>
              <a:latin typeface="Garamond" panose="02020404030301010803" pitchFamily="18" charset="0"/>
              <a:cs typeface="Times New Roman"/>
            </a:rPr>
            <a:t>biçiminde yararlanmasına izin verme </a:t>
          </a:r>
          <a:endParaRPr lang="tr-TR" sz="2800" b="1" kern="1200" dirty="0">
            <a:latin typeface="Garamond" panose="02020404030301010803" pitchFamily="18" charset="0"/>
          </a:endParaRPr>
        </a:p>
      </dsp:txBody>
      <dsp:txXfrm>
        <a:off x="2109528" y="2884616"/>
        <a:ext cx="6036805" cy="900712"/>
      </dsp:txXfrm>
    </dsp:sp>
    <dsp:sp modelId="{FAFAE4A2-14CA-433E-919F-7D3DE4BFCD20}">
      <dsp:nvSpPr>
        <dsp:cNvPr id="0" name=""/>
        <dsp:cNvSpPr/>
      </dsp:nvSpPr>
      <dsp:spPr>
        <a:xfrm>
          <a:off x="1994175" y="3785328"/>
          <a:ext cx="61521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235B129E-0698-4B00-9604-6507974A0C4A}">
      <dsp:nvSpPr>
        <dsp:cNvPr id="0" name=""/>
        <dsp:cNvSpPr/>
      </dsp:nvSpPr>
      <dsp:spPr>
        <a:xfrm>
          <a:off x="2109528" y="3830364"/>
          <a:ext cx="6036805" cy="90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0" tIns="106680" rIns="106680" bIns="106680" numCol="1" spcCol="1270" anchor="b" anchorCtr="0">
          <a:noAutofit/>
        </a:bodyPr>
        <a:lstStyle/>
        <a:p>
          <a:pPr lvl="0" algn="just" defTabSz="1244600">
            <a:lnSpc>
              <a:spcPct val="90000"/>
            </a:lnSpc>
            <a:spcBef>
              <a:spcPct val="0"/>
            </a:spcBef>
            <a:spcAft>
              <a:spcPct val="35000"/>
            </a:spcAft>
          </a:pPr>
          <a:r>
            <a:rPr lang="tr-TR" sz="2800" b="0" kern="1200" dirty="0" smtClean="0">
              <a:latin typeface="Garamond" panose="02020404030301010803" pitchFamily="18" charset="0"/>
            </a:rPr>
            <a:t>Kadını ailenin ekonomik karar süreci dışında bırakmak </a:t>
          </a:r>
          <a:endParaRPr lang="tr-TR" sz="2800" b="0" kern="1200" dirty="0">
            <a:latin typeface="Garamond" panose="02020404030301010803" pitchFamily="18" charset="0"/>
          </a:endParaRPr>
        </a:p>
      </dsp:txBody>
      <dsp:txXfrm>
        <a:off x="2109528" y="3830364"/>
        <a:ext cx="6036805" cy="900712"/>
      </dsp:txXfrm>
    </dsp:sp>
    <dsp:sp modelId="{CEA80708-D076-46D9-86D0-04C74763B4FA}">
      <dsp:nvSpPr>
        <dsp:cNvPr id="0" name=""/>
        <dsp:cNvSpPr/>
      </dsp:nvSpPr>
      <dsp:spPr>
        <a:xfrm>
          <a:off x="1994175" y="4731077"/>
          <a:ext cx="61521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F9FF5-01CB-4F10-BE3D-089A61C46AA9}">
      <dsp:nvSpPr>
        <dsp:cNvPr id="0" name=""/>
        <dsp:cNvSpPr/>
      </dsp:nvSpPr>
      <dsp:spPr>
        <a:xfrm>
          <a:off x="0" y="0"/>
          <a:ext cx="8151928" cy="0"/>
        </a:xfrm>
        <a:prstGeom prst="line">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F07DB8-195B-43BB-97C3-45EE3595762C}">
      <dsp:nvSpPr>
        <dsp:cNvPr id="0" name=""/>
        <dsp:cNvSpPr/>
      </dsp:nvSpPr>
      <dsp:spPr>
        <a:xfrm>
          <a:off x="0" y="0"/>
          <a:ext cx="1683801" cy="4783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b="1" kern="1200" dirty="0" smtClean="0">
              <a:latin typeface="Garamond" panose="02020404030301010803" pitchFamily="18" charset="0"/>
            </a:rPr>
            <a:t>Israrlı Takip </a:t>
          </a:r>
          <a:endParaRPr lang="tr-TR" sz="2800" kern="1200" dirty="0">
            <a:latin typeface="Garamond" panose="02020404030301010803" pitchFamily="18" charset="0"/>
          </a:endParaRPr>
        </a:p>
      </dsp:txBody>
      <dsp:txXfrm>
        <a:off x="0" y="0"/>
        <a:ext cx="1683801" cy="4783582"/>
      </dsp:txXfrm>
    </dsp:sp>
    <dsp:sp modelId="{4CA75DD7-9AD4-4827-A9A3-1BF55EF4870A}">
      <dsp:nvSpPr>
        <dsp:cNvPr id="0" name=""/>
        <dsp:cNvSpPr/>
      </dsp:nvSpPr>
      <dsp:spPr>
        <a:xfrm>
          <a:off x="1805005" y="217223"/>
          <a:ext cx="6343019" cy="4344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0" tIns="91440" rIns="91440" bIns="91440" numCol="1" spcCol="1270" anchor="t" anchorCtr="0">
          <a:noAutofit/>
        </a:bodyPr>
        <a:lstStyle/>
        <a:p>
          <a:pPr lvl="0" algn="just" defTabSz="1066800">
            <a:lnSpc>
              <a:spcPct val="90000"/>
            </a:lnSpc>
            <a:spcBef>
              <a:spcPct val="0"/>
            </a:spcBef>
            <a:spcAft>
              <a:spcPct val="35000"/>
            </a:spcAft>
          </a:pPr>
          <a:r>
            <a:rPr lang="tr-TR" sz="2400" b="0" i="0" kern="1200" dirty="0" smtClean="0">
              <a:latin typeface="Garamond" panose="02020404030301010803" pitchFamily="18" charset="0"/>
            </a:rPr>
            <a:t>Eşi/eski eşi</a:t>
          </a:r>
          <a:r>
            <a:rPr lang="en-US" sz="2400" b="0" i="0" kern="1200" dirty="0" smtClean="0">
              <a:latin typeface="Garamond" panose="02020404030301010803" pitchFamily="18" charset="0"/>
            </a:rPr>
            <a:t> </a:t>
          </a:r>
          <a:r>
            <a:rPr lang="tr-TR" sz="2400" b="0" i="0" kern="1200" noProof="0" dirty="0" smtClean="0">
              <a:latin typeface="Garamond" panose="02020404030301010803" pitchFamily="18" charset="0"/>
            </a:rPr>
            <a:t>ya</a:t>
          </a:r>
          <a:r>
            <a:rPr lang="en-US" sz="2400" b="0" i="0" kern="1200" dirty="0" smtClean="0">
              <a:latin typeface="Garamond" panose="02020404030301010803" pitchFamily="18" charset="0"/>
            </a:rPr>
            <a:t> da halen birlikte olunan </a:t>
          </a:r>
          <a:r>
            <a:rPr lang="tr-TR" sz="2400" b="0" i="0" kern="1200" dirty="0" smtClean="0">
              <a:latin typeface="Garamond" panose="02020404030301010803" pitchFamily="18" charset="0"/>
            </a:rPr>
            <a:t>kişi </a:t>
          </a:r>
          <a:r>
            <a:rPr lang="en-US" sz="2400" b="0" i="0" kern="1200" dirty="0" smtClean="0">
              <a:latin typeface="Garamond" panose="02020404030301010803" pitchFamily="18" charset="0"/>
            </a:rPr>
            <a:t>veya herhangi biri tarafından </a:t>
          </a:r>
          <a:r>
            <a:rPr lang="en-US" sz="2400" b="1" i="0" kern="1200" dirty="0" smtClean="0">
              <a:latin typeface="Garamond" panose="02020404030301010803" pitchFamily="18" charset="0"/>
            </a:rPr>
            <a:t>yoğun biçimde izlenmek ve takip edilmektir. </a:t>
          </a:r>
          <a:endParaRPr lang="tr-TR" sz="2400" b="1" i="0" kern="1200" dirty="0" smtClean="0">
            <a:latin typeface="Garamond" panose="02020404030301010803" pitchFamily="18" charset="0"/>
          </a:endParaRPr>
        </a:p>
        <a:p>
          <a:pPr lvl="0" algn="just" defTabSz="1066800">
            <a:lnSpc>
              <a:spcPct val="90000"/>
            </a:lnSpc>
            <a:spcBef>
              <a:spcPct val="0"/>
            </a:spcBef>
            <a:spcAft>
              <a:spcPct val="35000"/>
            </a:spcAft>
          </a:pPr>
          <a:r>
            <a:rPr lang="en-US" sz="2400" b="0" i="0" kern="1200" dirty="0" smtClean="0">
              <a:latin typeface="Garamond" panose="02020404030301010803" pitchFamily="18" charset="0"/>
            </a:rPr>
            <a:t>Takip davranışı, korku uyandırmayı, gözdağı vermeyi ve güvencesiz hissettirmeyi hedefler. </a:t>
          </a:r>
          <a:endParaRPr lang="tr-TR" sz="2400" b="0" i="0" kern="1200" dirty="0" smtClean="0">
            <a:latin typeface="Garamond" panose="02020404030301010803" pitchFamily="18" charset="0"/>
          </a:endParaRPr>
        </a:p>
        <a:p>
          <a:pPr lvl="0" algn="just" defTabSz="1066800">
            <a:lnSpc>
              <a:spcPct val="90000"/>
            </a:lnSpc>
            <a:spcBef>
              <a:spcPct val="0"/>
            </a:spcBef>
            <a:spcAft>
              <a:spcPct val="35000"/>
            </a:spcAft>
          </a:pPr>
          <a:r>
            <a:rPr lang="tr-TR" sz="2400" b="1" i="1" kern="1200" dirty="0" smtClean="0">
              <a:latin typeface="Garamond" panose="02020404030301010803" pitchFamily="18" charset="0"/>
            </a:rPr>
            <a:t>Kişinin </a:t>
          </a:r>
          <a:r>
            <a:rPr lang="en-US" sz="2400" b="1" i="1" kern="1200" dirty="0" smtClean="0">
              <a:latin typeface="Garamond" panose="02020404030301010803" pitchFamily="18" charset="0"/>
            </a:rPr>
            <a:t>davet edilmeden eve, okula, kişinin bulunduğu mekana gelmesi, </a:t>
          </a:r>
          <a:r>
            <a:rPr lang="en-US" sz="2400" b="1" i="1" kern="1200" dirty="0" err="1" smtClean="0">
              <a:latin typeface="Garamond" panose="02020404030301010803" pitchFamily="18" charset="0"/>
            </a:rPr>
            <a:t>karşısına</a:t>
          </a:r>
          <a:r>
            <a:rPr lang="en-US" sz="2400" b="1" i="1" kern="1200" dirty="0" smtClean="0">
              <a:latin typeface="Garamond" panose="02020404030301010803" pitchFamily="18" charset="0"/>
            </a:rPr>
            <a:t> çıkması, sürekli hediye, çiçek vb. alması veya göndermesi, arkadaş çevresi aracılığıyla iletişim kurması ve kişi ile ilgili bilgi almaya çalışması </a:t>
          </a:r>
          <a:r>
            <a:rPr lang="en-US" sz="2400" b="0" i="0" kern="1200" dirty="0" smtClean="0">
              <a:latin typeface="Garamond" panose="02020404030301010803" pitchFamily="18" charset="0"/>
            </a:rPr>
            <a:t>ısrarlı takip davranışı örnekleridir.</a:t>
          </a:r>
          <a:endParaRPr lang="tr-TR" sz="2400" b="1" kern="1200" dirty="0">
            <a:latin typeface="Garamond" panose="02020404030301010803" pitchFamily="18" charset="0"/>
          </a:endParaRPr>
        </a:p>
      </dsp:txBody>
      <dsp:txXfrm>
        <a:off x="1805005" y="217223"/>
        <a:ext cx="6343019" cy="4344464"/>
      </dsp:txXfrm>
    </dsp:sp>
    <dsp:sp modelId="{CFEAFFD2-78FC-4F5D-AAA1-04FDD6FD25CE}">
      <dsp:nvSpPr>
        <dsp:cNvPr id="0" name=""/>
        <dsp:cNvSpPr/>
      </dsp:nvSpPr>
      <dsp:spPr>
        <a:xfrm>
          <a:off x="1683801" y="4561687"/>
          <a:ext cx="64642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F9FF5-01CB-4F10-BE3D-089A61C46AA9}">
      <dsp:nvSpPr>
        <dsp:cNvPr id="0" name=""/>
        <dsp:cNvSpPr/>
      </dsp:nvSpPr>
      <dsp:spPr>
        <a:xfrm>
          <a:off x="0" y="0"/>
          <a:ext cx="8020818" cy="0"/>
        </a:xfrm>
        <a:prstGeom prst="line">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F07DB8-195B-43BB-97C3-45EE3595762C}">
      <dsp:nvSpPr>
        <dsp:cNvPr id="0" name=""/>
        <dsp:cNvSpPr/>
      </dsp:nvSpPr>
      <dsp:spPr>
        <a:xfrm>
          <a:off x="0" y="0"/>
          <a:ext cx="1340662" cy="5148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b="1" kern="1200" dirty="0" smtClean="0">
              <a:latin typeface="Garamond" panose="02020404030301010803" pitchFamily="18" charset="0"/>
            </a:rPr>
            <a:t>Siber Şiddet</a:t>
          </a:r>
          <a:endParaRPr lang="tr-TR" sz="2800" kern="1200" dirty="0">
            <a:latin typeface="Garamond" panose="02020404030301010803" pitchFamily="18" charset="0"/>
          </a:endParaRPr>
        </a:p>
      </dsp:txBody>
      <dsp:txXfrm>
        <a:off x="0" y="0"/>
        <a:ext cx="1340662" cy="5148707"/>
      </dsp:txXfrm>
    </dsp:sp>
    <dsp:sp modelId="{4CA75DD7-9AD4-4827-A9A3-1BF55EF4870A}">
      <dsp:nvSpPr>
        <dsp:cNvPr id="0" name=""/>
        <dsp:cNvSpPr/>
      </dsp:nvSpPr>
      <dsp:spPr>
        <a:xfrm>
          <a:off x="1446522" y="241345"/>
          <a:ext cx="6565616" cy="4663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0" tIns="83820" rIns="83820" bIns="83820" numCol="1" spcCol="1270" anchor="t" anchorCtr="0">
          <a:noAutofit/>
        </a:bodyPr>
        <a:lstStyle/>
        <a:p>
          <a:pPr lvl="0" algn="just" defTabSz="720000">
            <a:lnSpc>
              <a:spcPct val="100000"/>
            </a:lnSpc>
            <a:spcBef>
              <a:spcPct val="0"/>
            </a:spcBef>
            <a:spcAft>
              <a:spcPts val="0"/>
            </a:spcAft>
          </a:pPr>
          <a:r>
            <a:rPr lang="tr-TR" sz="2200" b="0" i="0" kern="1200" dirty="0" smtClean="0">
              <a:latin typeface="Garamond" panose="02020404030301010803" pitchFamily="18" charset="0"/>
            </a:rPr>
            <a:t>Siber şiddet, bireyin koşulları, özellikleri veya güvenlik açıklarından yararlanarak kişilerin fiziksel, cinsel, psikolojik ya da ekonomik zarara girmesi ile sonuçlanan veya sonuçlanma olasılığı olan eylemler ile sömürülmesini içerir.</a:t>
          </a:r>
        </a:p>
        <a:p>
          <a:pPr lvl="0" algn="just" defTabSz="720000">
            <a:lnSpc>
              <a:spcPct val="100000"/>
            </a:lnSpc>
            <a:spcBef>
              <a:spcPct val="0"/>
            </a:spcBef>
            <a:spcAft>
              <a:spcPts val="0"/>
            </a:spcAft>
          </a:pPr>
          <a:endParaRPr lang="tr-TR" sz="2200" b="0" i="0" kern="1200" dirty="0" smtClean="0">
            <a:latin typeface="Garamond" panose="02020404030301010803" pitchFamily="18" charset="0"/>
          </a:endParaRPr>
        </a:p>
        <a:p>
          <a:pPr lvl="0" algn="just" defTabSz="720000">
            <a:lnSpc>
              <a:spcPct val="100000"/>
            </a:lnSpc>
            <a:spcBef>
              <a:spcPct val="0"/>
            </a:spcBef>
            <a:spcAft>
              <a:spcPts val="0"/>
            </a:spcAft>
          </a:pPr>
          <a:r>
            <a:rPr lang="tr-TR" sz="2200" kern="1200" dirty="0" smtClean="0">
              <a:latin typeface="Garamond" panose="02020404030301010803" pitchFamily="18" charset="0"/>
            </a:rPr>
            <a:t>Kadınlara yönelik siber şiddet; </a:t>
          </a:r>
          <a:r>
            <a:rPr lang="tr-TR" sz="2200" b="1" i="1" kern="1200" dirty="0" smtClean="0">
              <a:latin typeface="Garamond" panose="02020404030301010803" pitchFamily="18" charset="0"/>
            </a:rPr>
            <a:t>kişisel bilgileri ele geçirme,</a:t>
          </a:r>
          <a:r>
            <a:rPr lang="tr-TR" sz="2200" kern="1200" dirty="0" smtClean="0">
              <a:latin typeface="Garamond" panose="02020404030301010803" pitchFamily="18" charset="0"/>
            </a:rPr>
            <a:t> </a:t>
          </a:r>
          <a:r>
            <a:rPr lang="tr-TR" sz="2200" b="1" i="1" kern="1200" dirty="0" smtClean="0">
              <a:latin typeface="Garamond" panose="02020404030301010803" pitchFamily="18" charset="0"/>
            </a:rPr>
            <a:t>siber takip, intikam amaçlı pornografi, cinsiyete dayalı hakaret ve saldırı ile tecavüz ve ölüm tehdidi</a:t>
          </a:r>
          <a:r>
            <a:rPr lang="tr-TR" sz="2200" kern="1200" dirty="0" smtClean="0">
              <a:latin typeface="Garamond" panose="02020404030301010803" pitchFamily="18" charset="0"/>
            </a:rPr>
            <a:t> gibi çeşitli biçimlerde görülmektedir. </a:t>
          </a:r>
        </a:p>
        <a:p>
          <a:pPr lvl="0" algn="just" defTabSz="720000">
            <a:lnSpc>
              <a:spcPct val="100000"/>
            </a:lnSpc>
            <a:spcBef>
              <a:spcPct val="0"/>
            </a:spcBef>
            <a:spcAft>
              <a:spcPts val="0"/>
            </a:spcAft>
          </a:pPr>
          <a:endParaRPr lang="tr-TR" sz="2200" kern="1200" dirty="0" smtClean="0">
            <a:latin typeface="Garamond" panose="02020404030301010803" pitchFamily="18" charset="0"/>
          </a:endParaRPr>
        </a:p>
        <a:p>
          <a:pPr lvl="0" algn="just" defTabSz="720000">
            <a:lnSpc>
              <a:spcPct val="100000"/>
            </a:lnSpc>
            <a:spcBef>
              <a:spcPct val="0"/>
            </a:spcBef>
            <a:spcAft>
              <a:spcPts val="0"/>
            </a:spcAft>
          </a:pPr>
          <a:r>
            <a:rPr lang="tr-TR" sz="2200" kern="1200" dirty="0" smtClean="0">
              <a:latin typeface="Garamond" panose="02020404030301010803" pitchFamily="18" charset="0"/>
            </a:rPr>
            <a:t>Siber şiddet diğer şiddet türlerinden tamamen ayrı tutulmamalı diğer şiddet türleri ile bir arada görülebileceği unutulmamalıdır.</a:t>
          </a:r>
          <a:endParaRPr lang="tr-TR" sz="2200" b="1" kern="1200" dirty="0">
            <a:latin typeface="Garamond" panose="02020404030301010803" pitchFamily="18" charset="0"/>
          </a:endParaRPr>
        </a:p>
      </dsp:txBody>
      <dsp:txXfrm>
        <a:off x="1446522" y="241345"/>
        <a:ext cx="6565616" cy="4663135"/>
      </dsp:txXfrm>
    </dsp:sp>
    <dsp:sp modelId="{CFEAFFD2-78FC-4F5D-AAA1-04FDD6FD25CE}">
      <dsp:nvSpPr>
        <dsp:cNvPr id="0" name=""/>
        <dsp:cNvSpPr/>
      </dsp:nvSpPr>
      <dsp:spPr>
        <a:xfrm>
          <a:off x="1340662" y="4904481"/>
          <a:ext cx="56459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C3278-975C-4A19-A1E7-9EE3AEF8E739}">
      <dsp:nvSpPr>
        <dsp:cNvPr id="0" name=""/>
        <dsp:cNvSpPr/>
      </dsp:nvSpPr>
      <dsp:spPr>
        <a:xfrm>
          <a:off x="0" y="171270"/>
          <a:ext cx="8181749" cy="727460"/>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b="1" kern="1200" dirty="0" smtClean="0">
              <a:solidFill>
                <a:schemeClr val="bg1"/>
              </a:solidFill>
              <a:latin typeface="Times New Roman" panose="02020603050405020304" pitchFamily="18" charset="0"/>
              <a:cs typeface="Times New Roman" panose="02020603050405020304" pitchFamily="18" charset="0"/>
            </a:rPr>
            <a:t>Kadın Erkek Eşitsizliği </a:t>
          </a:r>
          <a:endParaRPr lang="tr-TR" sz="3200" kern="1200" dirty="0">
            <a:latin typeface="Garamond" panose="02020404030301010803" pitchFamily="18" charset="0"/>
          </a:endParaRPr>
        </a:p>
      </dsp:txBody>
      <dsp:txXfrm>
        <a:off x="0" y="171270"/>
        <a:ext cx="8181749" cy="727460"/>
      </dsp:txXfrm>
    </dsp:sp>
    <dsp:sp modelId="{28B29FD4-CEA2-4BE8-8A88-FA6A25DB7185}">
      <dsp:nvSpPr>
        <dsp:cNvPr id="0" name=""/>
        <dsp:cNvSpPr/>
      </dsp:nvSpPr>
      <dsp:spPr>
        <a:xfrm>
          <a:off x="0" y="1241272"/>
          <a:ext cx="2045437" cy="2966341"/>
        </a:xfrm>
        <a:prstGeom prst="rect">
          <a:avLst/>
        </a:prstGeom>
        <a:gradFill rotWithShape="0">
          <a:gsLst>
            <a:gs pos="0">
              <a:schemeClr val="accent2">
                <a:shade val="50000"/>
                <a:hueOff val="0"/>
                <a:satOff val="0"/>
                <a:lumOff val="0"/>
                <a:alphaOff val="0"/>
                <a:lumMod val="110000"/>
                <a:satMod val="105000"/>
                <a:tint val="67000"/>
              </a:schemeClr>
            </a:gs>
            <a:gs pos="50000">
              <a:schemeClr val="accent2">
                <a:shade val="50000"/>
                <a:hueOff val="0"/>
                <a:satOff val="0"/>
                <a:lumOff val="0"/>
                <a:alphaOff val="0"/>
                <a:lumMod val="105000"/>
                <a:satMod val="103000"/>
                <a:tint val="73000"/>
              </a:schemeClr>
            </a:gs>
            <a:gs pos="100000">
              <a:schemeClr val="accent2">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tr-TR" sz="1400" b="1" kern="1200" dirty="0" smtClean="0">
              <a:latin typeface="Garamond" panose="02020404030301010803" pitchFamily="18" charset="0"/>
            </a:rPr>
            <a:t>BİREYSEL</a:t>
          </a:r>
          <a:endParaRPr lang="tr-TR" sz="1400" b="1" kern="1200" dirty="0">
            <a:latin typeface="Garamond" panose="02020404030301010803" pitchFamily="18" charset="0"/>
          </a:endParaRPr>
        </a:p>
        <a:p>
          <a:pPr marL="171450" lvl="1" indent="-171450" algn="l" defTabSz="711200">
            <a:lnSpc>
              <a:spcPct val="90000"/>
            </a:lnSpc>
            <a:spcBef>
              <a:spcPct val="0"/>
            </a:spcBef>
            <a:spcAft>
              <a:spcPct val="15000"/>
            </a:spcAft>
            <a:buChar char="••"/>
          </a:pPr>
          <a:r>
            <a:rPr lang="tr-TR" sz="1600" kern="1200" dirty="0" smtClean="0">
              <a:latin typeface="Garamond" panose="02020404030301010803" pitchFamily="18" charset="0"/>
            </a:rPr>
            <a:t>Çocuklukta kötü muameleye maruz kalmış olmak</a:t>
          </a:r>
          <a:endParaRPr lang="tr-TR" sz="1600" kern="1200" dirty="0">
            <a:latin typeface="Garamond" panose="02020404030301010803" pitchFamily="18" charset="0"/>
          </a:endParaRPr>
        </a:p>
        <a:p>
          <a:pPr marL="171450" lvl="1" indent="-171450" algn="l" defTabSz="711200">
            <a:lnSpc>
              <a:spcPct val="90000"/>
            </a:lnSpc>
            <a:spcBef>
              <a:spcPct val="0"/>
            </a:spcBef>
            <a:spcAft>
              <a:spcPct val="15000"/>
            </a:spcAft>
            <a:buChar char="••"/>
          </a:pPr>
          <a:r>
            <a:rPr lang="tr-TR" sz="1600" kern="1200" dirty="0" smtClean="0">
              <a:latin typeface="Garamond" panose="02020404030301010803" pitchFamily="18" charset="0"/>
            </a:rPr>
            <a:t>Psikolojik/kişisel bozukluklar</a:t>
          </a:r>
          <a:endParaRPr lang="tr-TR" sz="1600" kern="1200" dirty="0">
            <a:latin typeface="Garamond" panose="02020404030301010803" pitchFamily="18" charset="0"/>
          </a:endParaRPr>
        </a:p>
        <a:p>
          <a:pPr marL="171450" lvl="1" indent="-171450" algn="l" defTabSz="711200">
            <a:lnSpc>
              <a:spcPct val="90000"/>
            </a:lnSpc>
            <a:spcBef>
              <a:spcPct val="0"/>
            </a:spcBef>
            <a:spcAft>
              <a:spcPct val="15000"/>
            </a:spcAft>
            <a:buChar char="••"/>
          </a:pPr>
          <a:r>
            <a:rPr lang="tr-TR" sz="1600" kern="1200" dirty="0" smtClean="0">
              <a:latin typeface="Garamond" panose="02020404030301010803" pitchFamily="18" charset="0"/>
            </a:rPr>
            <a:t>Alkol/madde kötüye kullanımı</a:t>
          </a:r>
          <a:endParaRPr lang="tr-TR" sz="1600" kern="1200" dirty="0">
            <a:latin typeface="Garamond" panose="02020404030301010803" pitchFamily="18" charset="0"/>
          </a:endParaRPr>
        </a:p>
        <a:p>
          <a:pPr marL="171450" lvl="1" indent="-171450" algn="l" defTabSz="711200">
            <a:lnSpc>
              <a:spcPct val="90000"/>
            </a:lnSpc>
            <a:spcBef>
              <a:spcPct val="0"/>
            </a:spcBef>
            <a:spcAft>
              <a:spcPct val="15000"/>
            </a:spcAft>
            <a:buChar char="••"/>
          </a:pPr>
          <a:r>
            <a:rPr lang="tr-TR" sz="1600" kern="1200" dirty="0" smtClean="0">
              <a:latin typeface="Garamond" panose="02020404030301010803" pitchFamily="18" charset="0"/>
            </a:rPr>
            <a:t>Şiddete başvurma öyküsü</a:t>
          </a:r>
          <a:endParaRPr lang="tr-TR" sz="1600" kern="1200" dirty="0">
            <a:latin typeface="Garamond" panose="02020404030301010803" pitchFamily="18" charset="0"/>
          </a:endParaRPr>
        </a:p>
      </dsp:txBody>
      <dsp:txXfrm>
        <a:off x="0" y="1241272"/>
        <a:ext cx="2045437" cy="2966341"/>
      </dsp:txXfrm>
    </dsp:sp>
    <dsp:sp modelId="{5F8E908B-8246-4077-B13E-7176DF9D9B48}">
      <dsp:nvSpPr>
        <dsp:cNvPr id="0" name=""/>
        <dsp:cNvSpPr/>
      </dsp:nvSpPr>
      <dsp:spPr>
        <a:xfrm>
          <a:off x="2045437" y="1233782"/>
          <a:ext cx="2045437" cy="2981321"/>
        </a:xfrm>
        <a:prstGeom prst="rect">
          <a:avLst/>
        </a:prstGeom>
        <a:gradFill rotWithShape="0">
          <a:gsLst>
            <a:gs pos="0">
              <a:schemeClr val="accent2">
                <a:shade val="50000"/>
                <a:hueOff val="-295587"/>
                <a:satOff val="3892"/>
                <a:lumOff val="23309"/>
                <a:alphaOff val="0"/>
                <a:lumMod val="110000"/>
                <a:satMod val="105000"/>
                <a:tint val="67000"/>
              </a:schemeClr>
            </a:gs>
            <a:gs pos="50000">
              <a:schemeClr val="accent2">
                <a:shade val="50000"/>
                <a:hueOff val="-295587"/>
                <a:satOff val="3892"/>
                <a:lumOff val="23309"/>
                <a:alphaOff val="0"/>
                <a:lumMod val="105000"/>
                <a:satMod val="103000"/>
                <a:tint val="73000"/>
              </a:schemeClr>
            </a:gs>
            <a:gs pos="100000">
              <a:schemeClr val="accent2">
                <a:shade val="50000"/>
                <a:hueOff val="-295587"/>
                <a:satOff val="3892"/>
                <a:lumOff val="2330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tr-TR" sz="1400" b="1" kern="1200" dirty="0" smtClean="0">
              <a:latin typeface="Garamond" panose="02020404030301010803" pitchFamily="18" charset="0"/>
            </a:rPr>
            <a:t>KİŞİLERARASI</a:t>
          </a:r>
          <a:endParaRPr lang="tr-TR" sz="1400" b="1" kern="1200" dirty="0">
            <a:latin typeface="Garamond" panose="02020404030301010803" pitchFamily="18" charset="0"/>
          </a:endParaRPr>
        </a:p>
        <a:p>
          <a:pPr marL="171450" lvl="1" indent="-171450" algn="l" defTabSz="711200">
            <a:lnSpc>
              <a:spcPct val="90000"/>
            </a:lnSpc>
            <a:spcBef>
              <a:spcPct val="0"/>
            </a:spcBef>
            <a:spcAft>
              <a:spcPct val="15000"/>
            </a:spcAft>
            <a:buChar char="••"/>
          </a:pPr>
          <a:r>
            <a:rPr lang="tr-TR" sz="1600" kern="1200" dirty="0" smtClean="0">
              <a:latin typeface="Garamond" panose="02020404030301010803" pitchFamily="18" charset="0"/>
            </a:rPr>
            <a:t>Yetersiz anne-babalık becerileri</a:t>
          </a:r>
          <a:endParaRPr lang="tr-TR" sz="1600" kern="1200" dirty="0">
            <a:latin typeface="Garamond" panose="02020404030301010803" pitchFamily="18" charset="0"/>
          </a:endParaRPr>
        </a:p>
        <a:p>
          <a:pPr marL="171450" lvl="1" indent="-171450" algn="l" defTabSz="711200">
            <a:lnSpc>
              <a:spcPct val="90000"/>
            </a:lnSpc>
            <a:spcBef>
              <a:spcPct val="0"/>
            </a:spcBef>
            <a:spcAft>
              <a:spcPct val="15000"/>
            </a:spcAft>
            <a:buChar char="••"/>
          </a:pPr>
          <a:r>
            <a:rPr lang="tr-TR" sz="1600" kern="1200" dirty="0" smtClean="0">
              <a:latin typeface="Garamond" panose="02020404030301010803" pitchFamily="18" charset="0"/>
            </a:rPr>
            <a:t>Evlilikte uyumsuzluk</a:t>
          </a:r>
          <a:endParaRPr lang="tr-TR" sz="1600" kern="1200" dirty="0">
            <a:latin typeface="Garamond" panose="02020404030301010803" pitchFamily="18" charset="0"/>
          </a:endParaRPr>
        </a:p>
        <a:p>
          <a:pPr marL="171450" lvl="1" indent="-171450" algn="l" defTabSz="711200">
            <a:lnSpc>
              <a:spcPct val="90000"/>
            </a:lnSpc>
            <a:spcBef>
              <a:spcPct val="0"/>
            </a:spcBef>
            <a:spcAft>
              <a:spcPct val="15000"/>
            </a:spcAft>
            <a:buChar char="••"/>
          </a:pPr>
          <a:r>
            <a:rPr lang="tr-TR" sz="1600" kern="1200" dirty="0" smtClean="0">
              <a:latin typeface="Garamond" panose="02020404030301010803" pitchFamily="18" charset="0"/>
            </a:rPr>
            <a:t>Anne-babayla çatışmaların şiddet içermesi</a:t>
          </a:r>
          <a:endParaRPr lang="tr-TR" sz="1600" kern="1200" dirty="0">
            <a:latin typeface="Garamond" panose="02020404030301010803" pitchFamily="18" charset="0"/>
          </a:endParaRPr>
        </a:p>
        <a:p>
          <a:pPr marL="171450" lvl="1" indent="-171450" algn="l" defTabSz="711200">
            <a:lnSpc>
              <a:spcPct val="90000"/>
            </a:lnSpc>
            <a:spcBef>
              <a:spcPct val="0"/>
            </a:spcBef>
            <a:spcAft>
              <a:spcPct val="15000"/>
            </a:spcAft>
            <a:buChar char="••"/>
          </a:pPr>
          <a:r>
            <a:rPr lang="tr-TR" sz="1600" kern="1200" dirty="0" smtClean="0">
              <a:latin typeface="Garamond" panose="02020404030301010803" pitchFamily="18" charset="0"/>
            </a:rPr>
            <a:t>Ev halkının </a:t>
          </a:r>
          <a:r>
            <a:rPr lang="tr-TR" sz="1600" kern="1200" dirty="0" err="1" smtClean="0">
              <a:latin typeface="Garamond" panose="02020404030301010803" pitchFamily="18" charset="0"/>
            </a:rPr>
            <a:t>SED’nin</a:t>
          </a:r>
          <a:r>
            <a:rPr lang="tr-TR" sz="1600" kern="1200" dirty="0" smtClean="0">
              <a:latin typeface="Garamond" panose="02020404030301010803" pitchFamily="18" charset="0"/>
            </a:rPr>
            <a:t> düşük olması</a:t>
          </a:r>
          <a:endParaRPr lang="tr-TR" sz="1600" kern="1200" dirty="0">
            <a:latin typeface="Garamond" panose="02020404030301010803" pitchFamily="18" charset="0"/>
          </a:endParaRPr>
        </a:p>
        <a:p>
          <a:pPr marL="171450" lvl="1" indent="-171450" algn="l" defTabSz="711200">
            <a:lnSpc>
              <a:spcPct val="90000"/>
            </a:lnSpc>
            <a:spcBef>
              <a:spcPct val="0"/>
            </a:spcBef>
            <a:spcAft>
              <a:spcPct val="15000"/>
            </a:spcAft>
            <a:buChar char="••"/>
          </a:pPr>
          <a:r>
            <a:rPr lang="tr-TR" sz="1600" kern="1200" dirty="0" smtClean="0">
              <a:latin typeface="Garamond" panose="02020404030301010803" pitchFamily="18" charset="0"/>
            </a:rPr>
            <a:t>Şiddete bulaşmış arkadaşların varlığı</a:t>
          </a:r>
          <a:endParaRPr lang="tr-TR" sz="1600" kern="1200" dirty="0">
            <a:latin typeface="Garamond" panose="02020404030301010803" pitchFamily="18" charset="0"/>
          </a:endParaRPr>
        </a:p>
      </dsp:txBody>
      <dsp:txXfrm>
        <a:off x="2045437" y="1233782"/>
        <a:ext cx="2045437" cy="2981321"/>
      </dsp:txXfrm>
    </dsp:sp>
    <dsp:sp modelId="{D5004E5D-EEED-4C5A-B322-6A15315891A8}">
      <dsp:nvSpPr>
        <dsp:cNvPr id="0" name=""/>
        <dsp:cNvSpPr/>
      </dsp:nvSpPr>
      <dsp:spPr>
        <a:xfrm>
          <a:off x="4090874" y="1241272"/>
          <a:ext cx="2045437" cy="2966341"/>
        </a:xfrm>
        <a:prstGeom prst="rect">
          <a:avLst/>
        </a:prstGeom>
        <a:gradFill rotWithShape="0">
          <a:gsLst>
            <a:gs pos="0">
              <a:schemeClr val="accent2">
                <a:shade val="50000"/>
                <a:hueOff val="-591173"/>
                <a:satOff val="7783"/>
                <a:lumOff val="46617"/>
                <a:alphaOff val="0"/>
                <a:lumMod val="110000"/>
                <a:satMod val="105000"/>
                <a:tint val="67000"/>
              </a:schemeClr>
            </a:gs>
            <a:gs pos="50000">
              <a:schemeClr val="accent2">
                <a:shade val="50000"/>
                <a:hueOff val="-591173"/>
                <a:satOff val="7783"/>
                <a:lumOff val="46617"/>
                <a:alphaOff val="0"/>
                <a:lumMod val="105000"/>
                <a:satMod val="103000"/>
                <a:tint val="73000"/>
              </a:schemeClr>
            </a:gs>
            <a:gs pos="100000">
              <a:schemeClr val="accent2">
                <a:shade val="50000"/>
                <a:hueOff val="-591173"/>
                <a:satOff val="7783"/>
                <a:lumOff val="466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tr-TR" sz="1400" b="1" kern="1200" dirty="0" smtClean="0">
              <a:latin typeface="Garamond" panose="02020404030301010803" pitchFamily="18" charset="0"/>
            </a:rPr>
            <a:t>YAŞANAN BÖLGE</a:t>
          </a:r>
          <a:endParaRPr lang="tr-TR" sz="1400" b="1" kern="1200" dirty="0">
            <a:latin typeface="Garamond" panose="02020404030301010803" pitchFamily="18" charset="0"/>
          </a:endParaRPr>
        </a:p>
        <a:p>
          <a:pPr marL="114300" lvl="1" indent="-114300" algn="l" defTabSz="622300">
            <a:lnSpc>
              <a:spcPct val="90000"/>
            </a:lnSpc>
            <a:spcBef>
              <a:spcPct val="0"/>
            </a:spcBef>
            <a:spcAft>
              <a:spcPct val="15000"/>
            </a:spcAft>
            <a:buChar char="••"/>
          </a:pPr>
          <a:r>
            <a:rPr lang="tr-TR" sz="1400" kern="1200" dirty="0" smtClean="0">
              <a:latin typeface="Garamond" panose="02020404030301010803" pitchFamily="18" charset="0"/>
            </a:rPr>
            <a:t> </a:t>
          </a:r>
          <a:r>
            <a:rPr lang="tr-TR" sz="1600" kern="1200" dirty="0" smtClean="0">
              <a:latin typeface="Garamond" panose="02020404030301010803" pitchFamily="18" charset="0"/>
            </a:rPr>
            <a:t>Yoksulluk</a:t>
          </a:r>
          <a:endParaRPr lang="tr-TR" sz="1600" kern="1200" dirty="0">
            <a:latin typeface="Garamond" panose="02020404030301010803" pitchFamily="18" charset="0"/>
          </a:endParaRPr>
        </a:p>
        <a:p>
          <a:pPr marL="171450" lvl="1" indent="-171450" algn="l" defTabSz="711200">
            <a:lnSpc>
              <a:spcPct val="90000"/>
            </a:lnSpc>
            <a:spcBef>
              <a:spcPct val="0"/>
            </a:spcBef>
            <a:spcAft>
              <a:spcPct val="15000"/>
            </a:spcAft>
            <a:buChar char="••"/>
          </a:pPr>
          <a:r>
            <a:rPr lang="tr-TR" sz="1600" kern="1200" dirty="0" smtClean="0">
              <a:latin typeface="Garamond" panose="02020404030301010803" pitchFamily="18" charset="0"/>
            </a:rPr>
            <a:t>Yüksek suç işleme oranları</a:t>
          </a:r>
          <a:endParaRPr lang="tr-TR" sz="1600" kern="1200" dirty="0">
            <a:latin typeface="Garamond" panose="02020404030301010803" pitchFamily="18" charset="0"/>
          </a:endParaRPr>
        </a:p>
        <a:p>
          <a:pPr marL="171450" lvl="1" indent="-171450" algn="l" defTabSz="711200">
            <a:lnSpc>
              <a:spcPct val="90000"/>
            </a:lnSpc>
            <a:spcBef>
              <a:spcPct val="0"/>
            </a:spcBef>
            <a:spcAft>
              <a:spcPct val="15000"/>
            </a:spcAft>
            <a:buChar char="••"/>
          </a:pPr>
          <a:r>
            <a:rPr lang="tr-TR" sz="1600" kern="1200" dirty="0" smtClean="0">
              <a:latin typeface="Garamond" panose="02020404030301010803" pitchFamily="18" charset="0"/>
            </a:rPr>
            <a:t>Yüksek işsizlik</a:t>
          </a:r>
          <a:endParaRPr lang="tr-TR" sz="1600" kern="1200" dirty="0">
            <a:latin typeface="Garamond" panose="02020404030301010803" pitchFamily="18" charset="0"/>
          </a:endParaRPr>
        </a:p>
        <a:p>
          <a:pPr marL="171450" lvl="1" indent="-171450" algn="l" defTabSz="711200">
            <a:lnSpc>
              <a:spcPct val="90000"/>
            </a:lnSpc>
            <a:spcBef>
              <a:spcPct val="0"/>
            </a:spcBef>
            <a:spcAft>
              <a:spcPct val="15000"/>
            </a:spcAft>
            <a:buChar char="••"/>
          </a:pPr>
          <a:r>
            <a:rPr lang="tr-TR" sz="1600" kern="1200" dirty="0" smtClean="0">
              <a:latin typeface="Garamond" panose="02020404030301010803" pitchFamily="18" charset="0"/>
            </a:rPr>
            <a:t>Yerel yasa dışı madde ticareti</a:t>
          </a:r>
          <a:endParaRPr lang="tr-TR" sz="1600" kern="1200" dirty="0">
            <a:latin typeface="Garamond" panose="02020404030301010803" pitchFamily="18" charset="0"/>
          </a:endParaRPr>
        </a:p>
        <a:p>
          <a:pPr marL="171450" lvl="1" indent="-171450" algn="l" defTabSz="711200">
            <a:lnSpc>
              <a:spcPct val="90000"/>
            </a:lnSpc>
            <a:spcBef>
              <a:spcPct val="0"/>
            </a:spcBef>
            <a:spcAft>
              <a:spcPct val="15000"/>
            </a:spcAft>
            <a:buChar char="••"/>
          </a:pPr>
          <a:r>
            <a:rPr lang="tr-TR" sz="1600" kern="1200" dirty="0" smtClean="0">
              <a:latin typeface="Garamond" panose="02020404030301010803" pitchFamily="18" charset="0"/>
            </a:rPr>
            <a:t>Zayıf kurumsal politikalar</a:t>
          </a:r>
          <a:endParaRPr lang="tr-TR" sz="1600" kern="1200" dirty="0">
            <a:latin typeface="Garamond" panose="02020404030301010803" pitchFamily="18" charset="0"/>
          </a:endParaRPr>
        </a:p>
        <a:p>
          <a:pPr marL="171450" lvl="1" indent="-171450" algn="l" defTabSz="711200">
            <a:lnSpc>
              <a:spcPct val="90000"/>
            </a:lnSpc>
            <a:spcBef>
              <a:spcPct val="0"/>
            </a:spcBef>
            <a:spcAft>
              <a:spcPct val="15000"/>
            </a:spcAft>
            <a:buChar char="••"/>
          </a:pPr>
          <a:r>
            <a:rPr lang="tr-TR" sz="1600" kern="1200" dirty="0" smtClean="0">
              <a:latin typeface="Garamond" panose="02020404030301010803" pitchFamily="18" charset="0"/>
            </a:rPr>
            <a:t>Mağdurlara yönelik  hizmetlerin yetersizliği</a:t>
          </a:r>
          <a:endParaRPr lang="tr-TR" sz="1600" kern="1200" dirty="0">
            <a:latin typeface="Garamond" panose="02020404030301010803" pitchFamily="18" charset="0"/>
          </a:endParaRPr>
        </a:p>
      </dsp:txBody>
      <dsp:txXfrm>
        <a:off x="4090874" y="1241272"/>
        <a:ext cx="2045437" cy="2966341"/>
      </dsp:txXfrm>
    </dsp:sp>
    <dsp:sp modelId="{EDBB4005-A0FE-4841-A902-FF318496416D}">
      <dsp:nvSpPr>
        <dsp:cNvPr id="0" name=""/>
        <dsp:cNvSpPr/>
      </dsp:nvSpPr>
      <dsp:spPr>
        <a:xfrm>
          <a:off x="6136311" y="1241272"/>
          <a:ext cx="2045437" cy="2966341"/>
        </a:xfrm>
        <a:prstGeom prst="rect">
          <a:avLst/>
        </a:prstGeom>
        <a:gradFill rotWithShape="0">
          <a:gsLst>
            <a:gs pos="0">
              <a:schemeClr val="accent2">
                <a:shade val="50000"/>
                <a:hueOff val="-295587"/>
                <a:satOff val="3892"/>
                <a:lumOff val="23309"/>
                <a:alphaOff val="0"/>
                <a:lumMod val="110000"/>
                <a:satMod val="105000"/>
                <a:tint val="67000"/>
              </a:schemeClr>
            </a:gs>
            <a:gs pos="50000">
              <a:schemeClr val="accent2">
                <a:shade val="50000"/>
                <a:hueOff val="-295587"/>
                <a:satOff val="3892"/>
                <a:lumOff val="23309"/>
                <a:alphaOff val="0"/>
                <a:lumMod val="105000"/>
                <a:satMod val="103000"/>
                <a:tint val="73000"/>
              </a:schemeClr>
            </a:gs>
            <a:gs pos="100000">
              <a:schemeClr val="accent2">
                <a:shade val="50000"/>
                <a:hueOff val="-295587"/>
                <a:satOff val="3892"/>
                <a:lumOff val="2330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tr-TR" sz="1400" b="1" kern="1200" dirty="0" smtClean="0">
              <a:latin typeface="Garamond" panose="02020404030301010803" pitchFamily="18" charset="0"/>
            </a:rPr>
            <a:t> TOPLUMSAL</a:t>
          </a:r>
          <a:endParaRPr lang="tr-TR" sz="1400" b="1" kern="1200" dirty="0">
            <a:latin typeface="Garamond" panose="02020404030301010803" pitchFamily="18" charset="0"/>
          </a:endParaRPr>
        </a:p>
        <a:p>
          <a:pPr marL="114300" lvl="1" indent="-114300" algn="l" defTabSz="666750">
            <a:lnSpc>
              <a:spcPct val="90000"/>
            </a:lnSpc>
            <a:spcBef>
              <a:spcPct val="0"/>
            </a:spcBef>
            <a:spcAft>
              <a:spcPct val="15000"/>
            </a:spcAft>
            <a:buChar char="••"/>
          </a:pPr>
          <a:r>
            <a:rPr lang="tr-TR" sz="1500" kern="1200" dirty="0" smtClean="0">
              <a:latin typeface="Garamond" panose="02020404030301010803" pitchFamily="18" charset="0"/>
            </a:rPr>
            <a:t>Hızlı sosyal değişimler</a:t>
          </a:r>
          <a:endParaRPr lang="tr-TR" sz="1500" kern="1200" dirty="0">
            <a:latin typeface="Garamond" panose="02020404030301010803" pitchFamily="18" charset="0"/>
          </a:endParaRPr>
        </a:p>
        <a:p>
          <a:pPr marL="114300" lvl="1" indent="-114300" algn="l" defTabSz="666750">
            <a:lnSpc>
              <a:spcPct val="90000"/>
            </a:lnSpc>
            <a:spcBef>
              <a:spcPct val="0"/>
            </a:spcBef>
            <a:spcAft>
              <a:spcPct val="15000"/>
            </a:spcAft>
            <a:buChar char="••"/>
          </a:pPr>
          <a:r>
            <a:rPr lang="tr-TR" sz="1500" kern="1200" dirty="0" smtClean="0">
              <a:latin typeface="Garamond" panose="02020404030301010803" pitchFamily="18" charset="0"/>
            </a:rPr>
            <a:t>Ekonomik eşitsizlikler</a:t>
          </a:r>
          <a:endParaRPr lang="tr-TR" sz="1500" kern="1200" dirty="0">
            <a:latin typeface="Garamond" panose="02020404030301010803" pitchFamily="18" charset="0"/>
          </a:endParaRPr>
        </a:p>
        <a:p>
          <a:pPr marL="114300" lvl="1" indent="-114300" algn="l" defTabSz="666750">
            <a:lnSpc>
              <a:spcPct val="90000"/>
            </a:lnSpc>
            <a:spcBef>
              <a:spcPct val="0"/>
            </a:spcBef>
            <a:spcAft>
              <a:spcPct val="15000"/>
            </a:spcAft>
            <a:buChar char="••"/>
          </a:pPr>
          <a:r>
            <a:rPr lang="tr-TR" sz="1500" kern="1200" dirty="0" smtClean="0">
              <a:latin typeface="Garamond" panose="02020404030301010803" pitchFamily="18" charset="0"/>
            </a:rPr>
            <a:t>Yoksulluk</a:t>
          </a:r>
          <a:endParaRPr lang="tr-TR" sz="1500" kern="1200" dirty="0">
            <a:latin typeface="Garamond" panose="02020404030301010803" pitchFamily="18" charset="0"/>
          </a:endParaRPr>
        </a:p>
        <a:p>
          <a:pPr marL="114300" lvl="1" indent="-114300" algn="l" defTabSz="666750">
            <a:lnSpc>
              <a:spcPct val="90000"/>
            </a:lnSpc>
            <a:spcBef>
              <a:spcPct val="0"/>
            </a:spcBef>
            <a:spcAft>
              <a:spcPct val="15000"/>
            </a:spcAft>
            <a:buChar char="••"/>
          </a:pPr>
          <a:r>
            <a:rPr lang="tr-TR" sz="1500" kern="1200" dirty="0" smtClean="0">
              <a:latin typeface="Garamond" panose="02020404030301010803" pitchFamily="18" charset="0"/>
            </a:rPr>
            <a:t>Yasaların uygulanmasındaki yetersizlikler</a:t>
          </a:r>
          <a:endParaRPr lang="tr-TR" sz="1500" kern="1200" dirty="0">
            <a:latin typeface="Garamond" panose="02020404030301010803" pitchFamily="18" charset="0"/>
          </a:endParaRPr>
        </a:p>
        <a:p>
          <a:pPr marL="114300" lvl="1" indent="-114300" algn="l" defTabSz="666750">
            <a:lnSpc>
              <a:spcPct val="90000"/>
            </a:lnSpc>
            <a:spcBef>
              <a:spcPct val="0"/>
            </a:spcBef>
            <a:spcAft>
              <a:spcPct val="15000"/>
            </a:spcAft>
            <a:buChar char="••"/>
          </a:pPr>
          <a:r>
            <a:rPr lang="tr-TR" sz="1500" kern="1200" dirty="0" smtClean="0">
              <a:latin typeface="Garamond" panose="02020404030301010803" pitchFamily="18" charset="0"/>
            </a:rPr>
            <a:t>Şiddeti pekiştiren kültürel normlar</a:t>
          </a:r>
          <a:endParaRPr lang="tr-TR" sz="1500" kern="1200" dirty="0">
            <a:latin typeface="Garamond" panose="02020404030301010803" pitchFamily="18" charset="0"/>
          </a:endParaRPr>
        </a:p>
        <a:p>
          <a:pPr marL="114300" lvl="1" indent="-114300" algn="l" defTabSz="666750">
            <a:lnSpc>
              <a:spcPct val="90000"/>
            </a:lnSpc>
            <a:spcBef>
              <a:spcPct val="0"/>
            </a:spcBef>
            <a:spcAft>
              <a:spcPct val="15000"/>
            </a:spcAft>
            <a:buChar char="••"/>
          </a:pPr>
          <a:r>
            <a:rPr lang="tr-TR" sz="1500" kern="1200" dirty="0" smtClean="0">
              <a:latin typeface="Garamond" panose="02020404030301010803" pitchFamily="18" charset="0"/>
            </a:rPr>
            <a:t>Ateşli silahlara erişimin kolay olması</a:t>
          </a:r>
          <a:endParaRPr lang="tr-TR" sz="1500" kern="1200" dirty="0">
            <a:latin typeface="Garamond" panose="02020404030301010803" pitchFamily="18" charset="0"/>
          </a:endParaRPr>
        </a:p>
        <a:p>
          <a:pPr marL="114300" lvl="1" indent="-114300" algn="l" defTabSz="666750">
            <a:lnSpc>
              <a:spcPct val="90000"/>
            </a:lnSpc>
            <a:spcBef>
              <a:spcPct val="0"/>
            </a:spcBef>
            <a:spcAft>
              <a:spcPct val="15000"/>
            </a:spcAft>
            <a:buChar char="••"/>
          </a:pPr>
          <a:r>
            <a:rPr lang="tr-TR" sz="1500" kern="1200" dirty="0" smtClean="0">
              <a:latin typeface="Garamond" panose="02020404030301010803" pitchFamily="18" charset="0"/>
            </a:rPr>
            <a:t>Çatışma ortamı/çatışma sonrası ortam</a:t>
          </a:r>
          <a:endParaRPr lang="tr-TR" sz="1500" kern="1200" dirty="0">
            <a:latin typeface="Garamond" panose="02020404030301010803" pitchFamily="18" charset="0"/>
          </a:endParaRPr>
        </a:p>
      </dsp:txBody>
      <dsp:txXfrm>
        <a:off x="6136311" y="1241272"/>
        <a:ext cx="2045437" cy="2966341"/>
      </dsp:txXfrm>
    </dsp:sp>
    <dsp:sp modelId="{46DA74CB-CD52-45EA-8C4F-3C9899258559}">
      <dsp:nvSpPr>
        <dsp:cNvPr id="0" name=""/>
        <dsp:cNvSpPr/>
      </dsp:nvSpPr>
      <dsp:spPr>
        <a:xfrm>
          <a:off x="0" y="4207614"/>
          <a:ext cx="8181749" cy="329593"/>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515021DA-C358-4852-9FA2-0DBA297B472A}" type="datetimeFigureOut">
              <a:rPr lang="tr-TR" smtClean="0"/>
              <a:t>6.12.2022</a:t>
            </a:fld>
            <a:endParaRPr lang="tr-TR"/>
          </a:p>
        </p:txBody>
      </p:sp>
      <p:sp>
        <p:nvSpPr>
          <p:cNvPr id="4" name="Altbilgi Yer Tutucusu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E23CB3FE-4A19-4419-BE34-F260EABD947C}" type="slidenum">
              <a:rPr lang="tr-TR" smtClean="0"/>
              <a:t>‹#›</a:t>
            </a:fld>
            <a:endParaRPr lang="tr-TR"/>
          </a:p>
        </p:txBody>
      </p:sp>
    </p:spTree>
    <p:extLst>
      <p:ext uri="{BB962C8B-B14F-4D97-AF65-F5344CB8AC3E}">
        <p14:creationId xmlns:p14="http://schemas.microsoft.com/office/powerpoint/2010/main" val="3439073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3F6D2C3-DAFE-4214-9665-4BCA9513D2FC}" type="datetimeFigureOut">
              <a:rPr lang="tr-TR" smtClean="0"/>
              <a:t>6.12.2022</a:t>
            </a:fld>
            <a:endParaRPr lang="tr-TR"/>
          </a:p>
        </p:txBody>
      </p:sp>
      <p:sp>
        <p:nvSpPr>
          <p:cNvPr id="4" name="Slayt Resmi Yer Tutucus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2C09FC8-1456-4148-9807-98181E846A3B}" type="slidenum">
              <a:rPr lang="tr-TR" smtClean="0"/>
              <a:t>‹#›</a:t>
            </a:fld>
            <a:endParaRPr lang="tr-TR"/>
          </a:p>
        </p:txBody>
      </p:sp>
    </p:spTree>
    <p:extLst>
      <p:ext uri="{BB962C8B-B14F-4D97-AF65-F5344CB8AC3E}">
        <p14:creationId xmlns:p14="http://schemas.microsoft.com/office/powerpoint/2010/main" val="1422686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“Kadına Yönelik Şiddet ve Erken Yaşta ve Zorla Evliliklerle Mücadele Farkındalık  </a:t>
            </a:r>
            <a:r>
              <a:rPr lang="tr-TR" sz="1200" kern="1200" dirty="0" err="1" smtClean="0">
                <a:solidFill>
                  <a:schemeClr val="tx1"/>
                </a:solidFill>
                <a:effectLst/>
                <a:latin typeface="+mn-lt"/>
                <a:ea typeface="+mn-ea"/>
                <a:cs typeface="+mn-cs"/>
              </a:rPr>
              <a:t>Seminerleri”ne</a:t>
            </a:r>
            <a:r>
              <a:rPr lang="tr-TR" sz="1200" kern="1200" dirty="0" smtClean="0">
                <a:solidFill>
                  <a:schemeClr val="tx1"/>
                </a:solidFill>
                <a:effectLst/>
                <a:latin typeface="+mn-lt"/>
                <a:ea typeface="+mn-ea"/>
                <a:cs typeface="+mn-cs"/>
              </a:rPr>
              <a:t> hepiniz hoş geldiniz. </a:t>
            </a:r>
          </a:p>
          <a:p>
            <a:endParaRPr lang="tr-TR" dirty="0"/>
          </a:p>
        </p:txBody>
      </p:sp>
      <p:sp>
        <p:nvSpPr>
          <p:cNvPr id="4" name="Slayt Numarası Yer Tutucusu 3"/>
          <p:cNvSpPr>
            <a:spLocks noGrp="1"/>
          </p:cNvSpPr>
          <p:nvPr>
            <p:ph type="sldNum" sz="quarter" idx="10"/>
          </p:nvPr>
        </p:nvSpPr>
        <p:spPr/>
        <p:txBody>
          <a:bodyPr/>
          <a:lstStyle/>
          <a:p>
            <a:fld id="{82C09FC8-1456-4148-9807-98181E846A3B}" type="slidenum">
              <a:rPr lang="tr-TR" smtClean="0"/>
              <a:t>1</a:t>
            </a:fld>
            <a:endParaRPr lang="tr-TR" dirty="0"/>
          </a:p>
        </p:txBody>
      </p:sp>
    </p:spTree>
    <p:extLst>
      <p:ext uri="{BB962C8B-B14F-4D97-AF65-F5344CB8AC3E}">
        <p14:creationId xmlns:p14="http://schemas.microsoft.com/office/powerpoint/2010/main" val="3735946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tx1"/>
                </a:solidFill>
                <a:latin typeface="Times New Roman"/>
                <a:cs typeface="Times New Roman"/>
              </a:rPr>
              <a:t>Cinsel Şiddet: Sözle, elle sarkıntılık, dijital ortamda cinsel içerikli mesaj gönderme, Cinsel ilişkiye zorlama, cinsel saldırı, Fuhuşa zorlama, kadın ticareti, Erken yaşta, zorla evlendirme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tx1"/>
              </a:solidFill>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tx1"/>
              </a:solidFill>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tx1"/>
              </a:solidFill>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tx1"/>
              </a:solidFill>
              <a:latin typeface="Times New Roman"/>
              <a:cs typeface="Times New Roman"/>
            </a:endParaRPr>
          </a:p>
          <a:p>
            <a:pPr lvl="0"/>
            <a:endParaRPr lang="tr-TR" sz="1200" dirty="0" smtClean="0">
              <a:solidFill>
                <a:schemeClr val="tx1"/>
              </a:solidFill>
              <a:latin typeface="Times New Roman"/>
              <a:cs typeface="Times New Roman"/>
            </a:endParaRPr>
          </a:p>
        </p:txBody>
      </p:sp>
      <p:sp>
        <p:nvSpPr>
          <p:cNvPr id="4" name="Slayt Numarası Yer Tutucusu 3"/>
          <p:cNvSpPr>
            <a:spLocks noGrp="1"/>
          </p:cNvSpPr>
          <p:nvPr>
            <p:ph type="sldNum" sz="quarter" idx="10"/>
          </p:nvPr>
        </p:nvSpPr>
        <p:spPr/>
        <p:txBody>
          <a:bodyPr/>
          <a:lstStyle/>
          <a:p>
            <a:fld id="{4499C07A-7F9E-4C35-81C2-15D3D5FECE52}" type="slidenum">
              <a:rPr lang="tr-TR" smtClean="0"/>
              <a:pPr/>
              <a:t>10</a:t>
            </a:fld>
            <a:endParaRPr lang="tr-TR" dirty="0"/>
          </a:p>
        </p:txBody>
      </p:sp>
    </p:spTree>
    <p:extLst>
      <p:ext uri="{BB962C8B-B14F-4D97-AF65-F5344CB8AC3E}">
        <p14:creationId xmlns:p14="http://schemas.microsoft.com/office/powerpoint/2010/main" val="478792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tx1"/>
                </a:solidFill>
                <a:latin typeface="Times New Roman"/>
                <a:cs typeface="Times New Roman"/>
              </a:rPr>
              <a:t>Ekonomik Şiddet: Kadının çalışmasına engel olma, Çalışıyorsa kazancına el koyma, Kazancından sadece harçlık almak biçiminde yararlanmasına izin verme vb.</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tx1"/>
              </a:solidFill>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tx1"/>
              </a:solidFill>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tx1"/>
              </a:solidFill>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tx1"/>
              </a:solidFill>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tx1"/>
              </a:solidFill>
              <a:latin typeface="Times New Roman"/>
              <a:cs typeface="Times New Roman"/>
            </a:endParaRPr>
          </a:p>
          <a:p>
            <a:pPr lvl="0"/>
            <a:endParaRPr lang="tr-TR" sz="1200" dirty="0" smtClean="0">
              <a:solidFill>
                <a:schemeClr val="tx1"/>
              </a:solidFill>
              <a:latin typeface="Times New Roman"/>
              <a:cs typeface="Times New Roman"/>
            </a:endParaRPr>
          </a:p>
        </p:txBody>
      </p:sp>
      <p:sp>
        <p:nvSpPr>
          <p:cNvPr id="4" name="Slayt Numarası Yer Tutucusu 3"/>
          <p:cNvSpPr>
            <a:spLocks noGrp="1"/>
          </p:cNvSpPr>
          <p:nvPr>
            <p:ph type="sldNum" sz="quarter" idx="10"/>
          </p:nvPr>
        </p:nvSpPr>
        <p:spPr/>
        <p:txBody>
          <a:bodyPr/>
          <a:lstStyle/>
          <a:p>
            <a:fld id="{4499C07A-7F9E-4C35-81C2-15D3D5FECE52}" type="slidenum">
              <a:rPr lang="tr-TR" smtClean="0"/>
              <a:pPr/>
              <a:t>11</a:t>
            </a:fld>
            <a:endParaRPr lang="tr-TR" dirty="0"/>
          </a:p>
        </p:txBody>
      </p:sp>
    </p:spTree>
    <p:extLst>
      <p:ext uri="{BB962C8B-B14F-4D97-AF65-F5344CB8AC3E}">
        <p14:creationId xmlns:p14="http://schemas.microsoft.com/office/powerpoint/2010/main" val="183211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tx1"/>
              </a:solidFill>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tx1"/>
              </a:solidFill>
              <a:latin typeface="Times New Roman"/>
              <a:cs typeface="Times New Roman"/>
            </a:endParaRPr>
          </a:p>
          <a:p>
            <a:pPr lvl="0"/>
            <a:endParaRPr lang="tr-TR" sz="1200" dirty="0" smtClean="0">
              <a:solidFill>
                <a:schemeClr val="tx1"/>
              </a:solidFill>
              <a:latin typeface="Times New Roman"/>
              <a:cs typeface="Times New Roman"/>
            </a:endParaRPr>
          </a:p>
        </p:txBody>
      </p:sp>
      <p:sp>
        <p:nvSpPr>
          <p:cNvPr id="4" name="Slayt Numarası Yer Tutucusu 3"/>
          <p:cNvSpPr>
            <a:spLocks noGrp="1"/>
          </p:cNvSpPr>
          <p:nvPr>
            <p:ph type="sldNum" sz="quarter" idx="10"/>
          </p:nvPr>
        </p:nvSpPr>
        <p:spPr/>
        <p:txBody>
          <a:bodyPr/>
          <a:lstStyle/>
          <a:p>
            <a:fld id="{4499C07A-7F9E-4C35-81C2-15D3D5FECE52}" type="slidenum">
              <a:rPr lang="tr-TR" smtClean="0"/>
              <a:pPr/>
              <a:t>12</a:t>
            </a:fld>
            <a:endParaRPr lang="tr-TR" dirty="0"/>
          </a:p>
        </p:txBody>
      </p:sp>
    </p:spTree>
    <p:extLst>
      <p:ext uri="{BB962C8B-B14F-4D97-AF65-F5344CB8AC3E}">
        <p14:creationId xmlns:p14="http://schemas.microsoft.com/office/powerpoint/2010/main" val="105711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endParaRPr lang="tr-TR" sz="1200" dirty="0" smtClean="0">
              <a:solidFill>
                <a:schemeClr val="tx1"/>
              </a:solidFill>
              <a:latin typeface="Times New Roman"/>
              <a:cs typeface="Times New Roman"/>
            </a:endParaRPr>
          </a:p>
        </p:txBody>
      </p:sp>
      <p:sp>
        <p:nvSpPr>
          <p:cNvPr id="4" name="Slayt Numarası Yer Tutucusu 3"/>
          <p:cNvSpPr>
            <a:spLocks noGrp="1"/>
          </p:cNvSpPr>
          <p:nvPr>
            <p:ph type="sldNum" sz="quarter" idx="10"/>
          </p:nvPr>
        </p:nvSpPr>
        <p:spPr/>
        <p:txBody>
          <a:bodyPr/>
          <a:lstStyle/>
          <a:p>
            <a:fld id="{4499C07A-7F9E-4C35-81C2-15D3D5FECE52}" type="slidenum">
              <a:rPr lang="tr-TR" smtClean="0"/>
              <a:pPr/>
              <a:t>13</a:t>
            </a:fld>
            <a:endParaRPr lang="tr-TR" dirty="0"/>
          </a:p>
        </p:txBody>
      </p:sp>
    </p:spTree>
    <p:extLst>
      <p:ext uri="{BB962C8B-B14F-4D97-AF65-F5344CB8AC3E}">
        <p14:creationId xmlns:p14="http://schemas.microsoft.com/office/powerpoint/2010/main" val="1256178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566058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Kadına yönelik şiddet, erkeklerle kadınlar arasındaki güç eşitsizliğinin, yani kadın erkek eşitsizliğinin bir göstergesidir. Kadına yönelik şiddeti ve ortaya çı­kışını kolaylaştıran risk faktörlerini bir arada açıkla­mak üzere 1998’de </a:t>
            </a:r>
            <a:r>
              <a:rPr lang="tr-TR" sz="1200" kern="1200" dirty="0" err="1" smtClean="0">
                <a:solidFill>
                  <a:schemeClr val="tx1"/>
                </a:solidFill>
                <a:effectLst/>
                <a:latin typeface="+mn-lt"/>
                <a:ea typeface="+mn-ea"/>
                <a:cs typeface="+mn-cs"/>
              </a:rPr>
              <a:t>Lori</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Heise</a:t>
            </a:r>
            <a:r>
              <a:rPr lang="tr-TR" sz="1200" kern="1200" dirty="0" smtClean="0">
                <a:solidFill>
                  <a:schemeClr val="tx1"/>
                </a:solidFill>
                <a:effectLst/>
                <a:latin typeface="+mn-lt"/>
                <a:ea typeface="+mn-ea"/>
                <a:cs typeface="+mn-cs"/>
              </a:rPr>
              <a:t> tarafından “Ekolojik Model” geliştirilmiştir. </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Bu modele göre kadına yönelik şiddet birden fazla etkenin; bireysel, ilişkisel, toplumsal, kültürel ve çev­resel bir araya gelmesi ve birbirini etkilemesi sonu­cunda ortaya çıkmaktadır. Ekolojik Model kapsamında bireysel, ilişkisel, toplumsal ve çevresel etkenleri slayttan yararlanarak açıklayınız. </a:t>
            </a:r>
          </a:p>
          <a:p>
            <a:endParaRPr lang="tr-TR" dirty="0"/>
          </a:p>
        </p:txBody>
      </p:sp>
      <p:sp>
        <p:nvSpPr>
          <p:cNvPr id="4" name="Slayt Numarası Yer Tutucusu 3"/>
          <p:cNvSpPr>
            <a:spLocks noGrp="1"/>
          </p:cNvSpPr>
          <p:nvPr>
            <p:ph type="sldNum" sz="quarter" idx="10"/>
          </p:nvPr>
        </p:nvSpPr>
        <p:spPr/>
        <p:txBody>
          <a:bodyPr/>
          <a:lstStyle/>
          <a:p>
            <a:fld id="{82C09FC8-1456-4148-9807-98181E846A3B}" type="slidenum">
              <a:rPr lang="tr-TR" smtClean="0"/>
              <a:t>15</a:t>
            </a:fld>
            <a:endParaRPr lang="tr-TR"/>
          </a:p>
        </p:txBody>
      </p:sp>
    </p:spTree>
    <p:extLst>
      <p:ext uri="{BB962C8B-B14F-4D97-AF65-F5344CB8AC3E}">
        <p14:creationId xmlns:p14="http://schemas.microsoft.com/office/powerpoint/2010/main" val="3103446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181987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r>
              <a:rPr lang="tr-TR" dirty="0" smtClean="0"/>
              <a:t>Bu düşünceleri tekrarlayarak</a:t>
            </a:r>
            <a:r>
              <a:rPr lang="tr-TR" baseline="0" dirty="0" smtClean="0"/>
              <a:t> aslında mağdur konumundayken suçlu konumuna getiriyorlar kendilerini.</a:t>
            </a:r>
            <a:endParaRPr lang="tr-TR" dirty="0"/>
          </a:p>
        </p:txBody>
      </p:sp>
    </p:spTree>
    <p:extLst>
      <p:ext uri="{BB962C8B-B14F-4D97-AF65-F5344CB8AC3E}">
        <p14:creationId xmlns:p14="http://schemas.microsoft.com/office/powerpoint/2010/main" val="2953964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2C09FC8-1456-4148-9807-98181E846A3B}" type="slidenum">
              <a:rPr lang="tr-TR" smtClean="0"/>
              <a:t>19</a:t>
            </a:fld>
            <a:endParaRPr lang="tr-TR"/>
          </a:p>
        </p:txBody>
      </p:sp>
    </p:spTree>
    <p:extLst>
      <p:ext uri="{BB962C8B-B14F-4D97-AF65-F5344CB8AC3E}">
        <p14:creationId xmlns:p14="http://schemas.microsoft.com/office/powerpoint/2010/main" val="3598474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2C09FC8-1456-4148-9807-98181E846A3B}" type="slidenum">
              <a:rPr lang="tr-TR" smtClean="0"/>
              <a:t>22</a:t>
            </a:fld>
            <a:endParaRPr lang="tr-TR"/>
          </a:p>
        </p:txBody>
      </p:sp>
    </p:spTree>
    <p:extLst>
      <p:ext uri="{BB962C8B-B14F-4D97-AF65-F5344CB8AC3E}">
        <p14:creationId xmlns:p14="http://schemas.microsoft.com/office/powerpoint/2010/main" val="3997483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Şiddetin fiziksel güç ve nüfus kullanarak karşıdaki kişi veya grubu sindirmek amaçlı bilerek yapılan bir faaliyet olduğunu vurgulayınız. Fiziksel, cinsel, psikolojik veya ekonomik boyutları olabileceğini (sunumda daha sonra değineceğinizi) şiddetin ev içerisinde, kapalı mekânlarda, dışarda, sokakta, işyerinde yani birçok mekânda gerçekleşebileceğini belirtiniz. </a:t>
            </a:r>
          </a:p>
          <a:p>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2</a:t>
            </a:fld>
            <a:endParaRPr lang="tr-TR" dirty="0"/>
          </a:p>
        </p:txBody>
      </p:sp>
    </p:spTree>
    <p:extLst>
      <p:ext uri="{BB962C8B-B14F-4D97-AF65-F5344CB8AC3E}">
        <p14:creationId xmlns:p14="http://schemas.microsoft.com/office/powerpoint/2010/main" val="3158910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pPr/>
              <a:t>23</a:t>
            </a:fld>
            <a:endParaRPr lang="tr-TR"/>
          </a:p>
        </p:txBody>
      </p:sp>
    </p:spTree>
    <p:extLst>
      <p:ext uri="{BB962C8B-B14F-4D97-AF65-F5344CB8AC3E}">
        <p14:creationId xmlns:p14="http://schemas.microsoft.com/office/powerpoint/2010/main" val="3849433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spcAft>
                <a:spcPts val="1000"/>
              </a:spcAft>
            </a:pPr>
            <a:r>
              <a:rPr lang="tr-TR" sz="1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Şiddete maruz kalındığında başvurulacak kurumlar hakkında bilgi veriniz.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Şiddete uğrayan bir kişi kendilerine başvurduğunda ya da şiddete ilişkin ihbarda bulunmak istediklerinde başvurulabilecek mekanizmalardan bahsediniz.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pPr>
              <a:defRPr/>
            </a:pPr>
            <a:fld id="{4C63C0A1-70F8-4AFF-BF04-01EE7D059C65}" type="slidenum">
              <a:rPr lang="tr-TR" smtClean="0"/>
              <a:pPr>
                <a:defRPr/>
              </a:pPr>
              <a:t>28</a:t>
            </a:fld>
            <a:endParaRPr lang="tr-TR"/>
          </a:p>
        </p:txBody>
      </p:sp>
    </p:spTree>
    <p:extLst>
      <p:ext uri="{BB962C8B-B14F-4D97-AF65-F5344CB8AC3E}">
        <p14:creationId xmlns:p14="http://schemas.microsoft.com/office/powerpoint/2010/main" val="3881094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E0D1B48D-44ED-4439-A1E4-FCB40D7CACAD}" type="slidenum">
              <a:rPr lang="tr-TR">
                <a:solidFill>
                  <a:prstClr val="black"/>
                </a:solidFill>
              </a:rPr>
              <a:pPr>
                <a:defRPr/>
              </a:pPr>
              <a:t>30</a:t>
            </a:fld>
            <a:endParaRPr lang="tr-TR">
              <a:solidFill>
                <a:prstClr val="black"/>
              </a:solidFill>
            </a:endParaRPr>
          </a:p>
        </p:txBody>
      </p:sp>
    </p:spTree>
    <p:extLst>
      <p:ext uri="{BB962C8B-B14F-4D97-AF65-F5344CB8AC3E}">
        <p14:creationId xmlns:p14="http://schemas.microsoft.com/office/powerpoint/2010/main" val="897952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166813" y="247650"/>
            <a:ext cx="4464050" cy="3349625"/>
          </a:xfrm>
        </p:spPr>
      </p:sp>
      <p:sp>
        <p:nvSpPr>
          <p:cNvPr id="3" name="Not Yer Tutucusu 2"/>
          <p:cNvSpPr>
            <a:spLocks noGrp="1"/>
          </p:cNvSpPr>
          <p:nvPr>
            <p:ph type="body" idx="1"/>
          </p:nvPr>
        </p:nvSpPr>
        <p:spPr/>
        <p:txBody>
          <a:bodyPr/>
          <a:lstStyle/>
          <a:p>
            <a:pPr>
              <a:lnSpc>
                <a:spcPct val="110000"/>
              </a:lnSpc>
              <a:spcBef>
                <a:spcPts val="596"/>
              </a:spcBef>
              <a:buClr>
                <a:srgbClr val="C00000"/>
              </a:buClr>
              <a:buSzPct val="75000"/>
            </a:pPr>
            <a:endParaRPr lang="tr-TR"/>
          </a:p>
        </p:txBody>
      </p:sp>
    </p:spTree>
    <p:extLst>
      <p:ext uri="{BB962C8B-B14F-4D97-AF65-F5344CB8AC3E}">
        <p14:creationId xmlns:p14="http://schemas.microsoft.com/office/powerpoint/2010/main" val="1315554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247650"/>
            <a:ext cx="4464050" cy="3349625"/>
          </a:xfrm>
        </p:spPr>
      </p:sp>
      <p:sp>
        <p:nvSpPr>
          <p:cNvPr id="3" name="Notes Placeholder 2"/>
          <p:cNvSpPr>
            <a:spLocks noGrp="1"/>
          </p:cNvSpPr>
          <p:nvPr>
            <p:ph type="body" idx="1"/>
          </p:nvPr>
        </p:nvSpPr>
        <p:spPr/>
        <p:txBody>
          <a:bodyPr/>
          <a:lstStyle/>
          <a:p>
            <a:pPr marL="284064" indent="-284064" algn="just">
              <a:buFont typeface="Arial" panose="020B0604020202020204" pitchFamily="34" charset="0"/>
              <a:buChar char="•"/>
            </a:pPr>
            <a:endParaRPr lang="tr-TR" dirty="0"/>
          </a:p>
        </p:txBody>
      </p:sp>
    </p:spTree>
    <p:extLst>
      <p:ext uri="{BB962C8B-B14F-4D97-AF65-F5344CB8AC3E}">
        <p14:creationId xmlns:p14="http://schemas.microsoft.com/office/powerpoint/2010/main" val="2518949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247650"/>
            <a:ext cx="4464050" cy="3349625"/>
          </a:xfrm>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“Alo-183 Sosyal Destek Hattı” şiddete uğrayan ya da uğrama riski taşıyan, destek ve yardıma ihtiyacı olan kadın ve çocuklar için psikolojik, hukuki ve ekonomik danışma hattı olarak çalışmakta; bu kişilere hakları konusunda ve başvuracakları yerler hakkında bilgi vermektedir. Ayrıca ihmal, istismar ve şiddet vakaları veya töre ve namus cinayetlerinin önlenmesi için tedbir mahiyetindeki ihbarlarda alınmakta olup; durumun </a:t>
            </a:r>
            <a:r>
              <a:rPr lang="tr-TR" sz="1200" kern="1200" dirty="0" err="1" smtClean="0">
                <a:solidFill>
                  <a:schemeClr val="tx1"/>
                </a:solidFill>
                <a:effectLst/>
                <a:latin typeface="+mn-lt"/>
                <a:ea typeface="+mn-ea"/>
                <a:cs typeface="+mn-cs"/>
              </a:rPr>
              <a:t>aciliyeti</a:t>
            </a:r>
            <a:r>
              <a:rPr lang="tr-TR" sz="1200" kern="1200" dirty="0" smtClean="0">
                <a:solidFill>
                  <a:schemeClr val="tx1"/>
                </a:solidFill>
                <a:effectLst/>
                <a:latin typeface="+mn-lt"/>
                <a:ea typeface="+mn-ea"/>
                <a:cs typeface="+mn-cs"/>
              </a:rPr>
              <a:t> göz önünde tutularak, vakanın bulunduğu ilin acil müdahale ekip sorumlusuna ve/veya kolluk kuvvetlerine bildirilerek müdahale edilmesi sağlanmaktadır. Bu hat, haftanın 7 günü 24 saat hizmet vermektedir ve ücretsizdir. Arapça ve Kürtçe dillerinde de hizmet veren hattın, kısa mesaj ile iletişim özelliği ve işitme engelli bireyler için 3G özelliği de bulunmaktadır.</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28 Mayıs 2020 tarihi itibariyle “ALO 183 Sosyal Destek </a:t>
            </a:r>
            <a:r>
              <a:rPr lang="tr-TR" sz="1200" kern="1200" dirty="0" err="1" smtClean="0">
                <a:solidFill>
                  <a:schemeClr val="tx1"/>
                </a:solidFill>
                <a:effectLst/>
                <a:latin typeface="+mn-lt"/>
                <a:ea typeface="+mn-ea"/>
                <a:cs typeface="+mn-cs"/>
              </a:rPr>
              <a:t>Hattı”nın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WhatsApp</a:t>
            </a:r>
            <a:r>
              <a:rPr lang="tr-TR" sz="1200" kern="1200" dirty="0" smtClean="0">
                <a:solidFill>
                  <a:schemeClr val="tx1"/>
                </a:solidFill>
                <a:effectLst/>
                <a:latin typeface="+mn-lt"/>
                <a:ea typeface="+mn-ea"/>
                <a:cs typeface="+mn-cs"/>
              </a:rPr>
              <a:t> uygulaması üzerinden de vatandaşlara hizmet sunulmaya başlanmıştır. “0 501 183 0 183” iletişim numarasından 7 gün 24 saat ALO 183 Sosyal Destek Hattı'nda ilgili destek personeline ulaşılmaktadır.</a:t>
            </a:r>
          </a:p>
          <a:p>
            <a:pPr marL="284064" indent="-284064" algn="just">
              <a:buFont typeface="Arial" panose="020B0604020202020204" pitchFamily="34" charset="0"/>
              <a:buChar char="•"/>
            </a:pPr>
            <a:endParaRPr lang="tr-TR" dirty="0"/>
          </a:p>
        </p:txBody>
      </p:sp>
    </p:spTree>
    <p:extLst>
      <p:ext uri="{BB962C8B-B14F-4D97-AF65-F5344CB8AC3E}">
        <p14:creationId xmlns:p14="http://schemas.microsoft.com/office/powerpoint/2010/main" val="230823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İçişleri Bakanlığı ve Bakanlığımız işbirliğinde şiddet mağduru veya şiddet görme riski altında olan kadınlar için iletişim teknolojisinin sunduğu imkanlardan faydalanılarak etkin ve hızlı müdahalenin sağlanması amacıyla Mobil Aplikasyon geliştirilmiştir. </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Bu çerçevede Emniyet Genel Müdürlüğü tarafından asayiş alanında vatandaşın kolluk görevlilerine hızlı ulaşmasına yönelik akıllı telefonlarda kullanılabilecek mobil aplikasyon teknolojileri incelenerek kadına yönelik şiddet alanında kullanılmak üzere </a:t>
            </a:r>
            <a:r>
              <a:rPr lang="tr-TR" sz="1200" b="1" kern="1200" dirty="0" smtClean="0">
                <a:solidFill>
                  <a:schemeClr val="tx1"/>
                </a:solidFill>
                <a:effectLst/>
                <a:latin typeface="+mn-lt"/>
                <a:ea typeface="+mn-ea"/>
                <a:cs typeface="+mn-cs"/>
              </a:rPr>
              <a:t>Kadın Destek (KADES) Uygulaması</a:t>
            </a:r>
            <a:r>
              <a:rPr lang="tr-TR" sz="1200" kern="1200" dirty="0" smtClean="0">
                <a:solidFill>
                  <a:schemeClr val="tx1"/>
                </a:solidFill>
                <a:effectLst/>
                <a:latin typeface="+mn-lt"/>
                <a:ea typeface="+mn-ea"/>
                <a:cs typeface="+mn-cs"/>
              </a:rPr>
              <a:t> hayata geçirilmiştir. Kadın Destek  (KADES) Uygulaması 24 Mart 2018 tarihi itibariyle kadınların kullanımına açılmıştır. Sadece kadınların kullanımına açık olan ve T.C. kimlik numaralarıyla giriş yapılan uygulamayla kadınların daha etkin korunması sağlanmaktadır.</a:t>
            </a:r>
          </a:p>
          <a:p>
            <a:r>
              <a:rPr lang="tr-TR" sz="1200" kern="1200" dirty="0" smtClean="0">
                <a:solidFill>
                  <a:schemeClr val="tx1"/>
                </a:solidFill>
                <a:effectLst/>
                <a:latin typeface="+mn-lt"/>
                <a:ea typeface="+mn-ea"/>
                <a:cs typeface="+mn-cs"/>
              </a:rPr>
              <a:t>Ayrıca, Kolluk birimlerine başvuran veya 6284 sayılı Kanun kapsamında tedbir kararı bulunan şiddet mağdurlarımıza; Şiddet Önleme ve İzleme Merkezleri, Alo 183 Sosyal Destek Hattı ve KADES konusunda bilgilendirme yapmak üzere </a:t>
            </a:r>
            <a:r>
              <a:rPr lang="tr-TR" sz="1200" u="sng" kern="1200" dirty="0" err="1" smtClean="0">
                <a:solidFill>
                  <a:schemeClr val="tx1"/>
                </a:solidFill>
                <a:effectLst/>
                <a:latin typeface="+mn-lt"/>
                <a:ea typeface="+mn-ea"/>
                <a:cs typeface="+mn-cs"/>
              </a:rPr>
              <a:t>SMS’ler</a:t>
            </a:r>
            <a:r>
              <a:rPr lang="tr-TR" sz="1200" kern="1200" dirty="0" smtClean="0">
                <a:solidFill>
                  <a:schemeClr val="tx1"/>
                </a:solidFill>
                <a:effectLst/>
                <a:latin typeface="+mn-lt"/>
                <a:ea typeface="+mn-ea"/>
                <a:cs typeface="+mn-cs"/>
              </a:rPr>
              <a:t> gönderilmektedir. </a:t>
            </a:r>
          </a:p>
          <a:p>
            <a:endParaRPr lang="tr-TR" dirty="0"/>
          </a:p>
        </p:txBody>
      </p:sp>
    </p:spTree>
    <p:extLst>
      <p:ext uri="{BB962C8B-B14F-4D97-AF65-F5344CB8AC3E}">
        <p14:creationId xmlns:p14="http://schemas.microsoft.com/office/powerpoint/2010/main" val="2083271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ayt Resmi Yer Tutucusu 1">
            <a:extLst>
              <a:ext uri="{FF2B5EF4-FFF2-40B4-BE49-F238E27FC236}">
                <a16:creationId xmlns:a16="http://schemas.microsoft.com/office/drawing/2014/main" id="{A90F3786-1FEF-5F4A-ACD3-53A925A7BA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Not Yer Tutucusu 2">
            <a:extLst>
              <a:ext uri="{FF2B5EF4-FFF2-40B4-BE49-F238E27FC236}">
                <a16:creationId xmlns:a16="http://schemas.microsoft.com/office/drawing/2014/main" id="{5693384B-A776-F948-BDF0-8F59892745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dirty="0">
                <a:latin typeface="Garamond" panose="02020404030301010803" pitchFamily="18" charset="0"/>
                <a:ea typeface="Calibri"/>
                <a:cs typeface="Times New Roman" panose="02020603050405020304" pitchFamily="18" charset="0"/>
              </a:rPr>
              <a:t>2015 yılında </a:t>
            </a:r>
            <a:r>
              <a:rPr lang="tr-TR" sz="1200" b="0" dirty="0">
                <a:latin typeface="Garamond" panose="02020404030301010803" pitchFamily="18" charset="0"/>
                <a:ea typeface="Calibri"/>
                <a:cs typeface="Times New Roman" panose="02020603050405020304" pitchFamily="18" charset="0"/>
              </a:rPr>
              <a:t>Bakanlığımız İçişleri Bakanlığı ve Adalet Bakanlığı işbirliğinde </a:t>
            </a:r>
            <a:r>
              <a:rPr lang="tr-TR" sz="1200" dirty="0">
                <a:latin typeface="Garamond" panose="02020404030301010803" pitchFamily="18" charset="0"/>
                <a:ea typeface="Calibri"/>
                <a:cs typeface="Times New Roman" panose="02020603050405020304" pitchFamily="18" charset="0"/>
              </a:rPr>
              <a:t>pilot uygulama </a:t>
            </a:r>
            <a:r>
              <a:rPr lang="tr-TR" sz="1200" b="0" dirty="0">
                <a:latin typeface="Garamond" panose="02020404030301010803" pitchFamily="18" charset="0"/>
                <a:ea typeface="Calibri"/>
                <a:cs typeface="Times New Roman" panose="02020603050405020304" pitchFamily="18" charset="0"/>
              </a:rPr>
              <a:t>olarak başlatılan </a:t>
            </a:r>
            <a:r>
              <a:rPr lang="tr-TR" sz="1200" dirty="0">
                <a:latin typeface="Garamond" panose="02020404030301010803" pitchFamily="18" charset="0"/>
                <a:ea typeface="Calibri"/>
                <a:cs typeface="Times New Roman" panose="02020603050405020304" pitchFamily="18" charset="0"/>
              </a:rPr>
              <a:t>«Elektronik Kelepçe Uygulaması» 2015-2020 yılları </a:t>
            </a:r>
            <a:r>
              <a:rPr lang="tr-TR" sz="1200" b="0" dirty="0">
                <a:latin typeface="Garamond" panose="02020404030301010803" pitchFamily="18" charset="0"/>
                <a:ea typeface="Calibri"/>
                <a:cs typeface="Times New Roman" panose="02020603050405020304" pitchFamily="18" charset="0"/>
              </a:rPr>
              <a:t>arasında pilot  olarak </a:t>
            </a:r>
            <a:r>
              <a:rPr lang="tr-TR" sz="1200" dirty="0">
                <a:latin typeface="Garamond" panose="02020404030301010803" pitchFamily="18" charset="0"/>
                <a:ea typeface="Calibri"/>
                <a:cs typeface="Times New Roman" panose="02020603050405020304" pitchFamily="18" charset="0"/>
              </a:rPr>
              <a:t>Adalet Bakanlığı Denetimli Serbestlik Daire Başkanlığı </a:t>
            </a:r>
            <a:r>
              <a:rPr lang="tr-TR" sz="1200" b="0" dirty="0">
                <a:latin typeface="Garamond" panose="02020404030301010803" pitchFamily="18" charset="0"/>
                <a:ea typeface="Calibri"/>
                <a:cs typeface="Times New Roman" panose="02020603050405020304" pitchFamily="18" charset="0"/>
              </a:rPr>
              <a:t>izleme altyapısı kullanılarak sürdürülmüş, </a:t>
            </a:r>
            <a:r>
              <a:rPr lang="tr-TR" sz="1200" dirty="0">
                <a:latin typeface="Garamond" panose="02020404030301010803" pitchFamily="18" charset="0"/>
                <a:ea typeface="Calibri"/>
                <a:cs typeface="Times New Roman" panose="02020603050405020304" pitchFamily="18" charset="0"/>
              </a:rPr>
              <a:t>2019 yılına gelindiğinde kademeli şekilde yaygınlaştırılarak toplamda 15 ilde uygulanmış ve 205 vakanın bu sistem ile takibi sağlanmıştır. </a:t>
            </a:r>
            <a:r>
              <a:rPr lang="tr-TR" sz="1200" b="0" dirty="0">
                <a:latin typeface="Garamond" panose="02020404030301010803" pitchFamily="18" charset="0"/>
                <a:ea typeface="Calibri"/>
                <a:cs typeface="Times New Roman" panose="02020603050405020304" pitchFamily="18" charset="0"/>
              </a:rPr>
              <a:t>Söz konusu uygulama ile bir sistem üzerinden şiddet mağduru ve şiddet uygulayanın anlık olarak izlenmesi  y</a:t>
            </a:r>
            <a:r>
              <a:rPr lang="tr-TR" altLang="tr-TR" sz="1200" b="0" dirty="0">
                <a:latin typeface="Garamond" panose="02020404030301010803" pitchFamily="18" charset="0"/>
                <a:cs typeface="Times New Roman" panose="02020603050405020304" pitchFamily="18" charset="0"/>
              </a:rPr>
              <a:t>üksek riskli vakalarda etkili koruma ve müdahale sağlamaktadır.</a:t>
            </a:r>
          </a:p>
          <a:p>
            <a:pPr lvl="0" rtl="0"/>
            <a:r>
              <a:rPr lang="tr-TR" sz="1200" b="1" dirty="0">
                <a:latin typeface="Garamond" panose="02020404030301010803" pitchFamily="18" charset="0"/>
                <a:cs typeface="Arial" panose="020B0604020202020204" pitchFamily="34" charset="0"/>
              </a:rPr>
              <a:t>Ankara</a:t>
            </a:r>
          </a:p>
          <a:p>
            <a:pPr lvl="0" rtl="0"/>
            <a:r>
              <a:rPr lang="tr-TR" sz="1200" b="1" dirty="0">
                <a:latin typeface="Garamond" panose="02020404030301010803" pitchFamily="18" charset="0"/>
                <a:cs typeface="Arial" panose="020B0604020202020204" pitchFamily="34" charset="0"/>
              </a:rPr>
              <a:t>İzmir</a:t>
            </a:r>
          </a:p>
          <a:p>
            <a:pPr lvl="0"/>
            <a:r>
              <a:rPr lang="tr-TR" sz="1200" b="1" i="0" u="none" dirty="0">
                <a:latin typeface="Garamond" panose="02020404030301010803" pitchFamily="18" charset="0"/>
                <a:cs typeface="Arial" panose="020B0604020202020204" pitchFamily="34" charset="0"/>
              </a:rPr>
              <a:t>Antalya</a:t>
            </a:r>
            <a:endParaRPr lang="tr-TR" sz="1200" b="1" dirty="0">
              <a:latin typeface="Garamond" panose="02020404030301010803" pitchFamily="18" charset="0"/>
              <a:cs typeface="Arial" panose="020B0604020202020204" pitchFamily="34" charset="0"/>
            </a:endParaRPr>
          </a:p>
          <a:p>
            <a:pPr lvl="0"/>
            <a:r>
              <a:rPr lang="tr-TR" sz="1200" b="1" i="0" u="none" dirty="0">
                <a:latin typeface="Garamond" panose="02020404030301010803" pitchFamily="18" charset="0"/>
                <a:cs typeface="Arial" panose="020B0604020202020204" pitchFamily="34" charset="0"/>
              </a:rPr>
              <a:t>Bursa</a:t>
            </a:r>
          </a:p>
          <a:p>
            <a:pPr lvl="0"/>
            <a:r>
              <a:rPr lang="tr-TR" sz="1200" b="1" i="0" u="none" dirty="0">
                <a:latin typeface="Garamond" panose="02020404030301010803" pitchFamily="18" charset="0"/>
                <a:cs typeface="Arial" panose="020B0604020202020204" pitchFamily="34" charset="0"/>
              </a:rPr>
              <a:t>Gaziantep</a:t>
            </a:r>
          </a:p>
          <a:p>
            <a:pPr lvl="0"/>
            <a:r>
              <a:rPr lang="tr-TR" sz="1200" b="1" i="0" u="none" dirty="0">
                <a:latin typeface="Garamond" panose="02020404030301010803" pitchFamily="18" charset="0"/>
                <a:cs typeface="Arial" panose="020B0604020202020204" pitchFamily="34" charset="0"/>
              </a:rPr>
              <a:t>İstanbul</a:t>
            </a:r>
          </a:p>
          <a:p>
            <a:pPr marL="0" marR="0" lvl="0" indent="0" algn="l" defTabSz="533400" eaLnBrk="1" fontAlgn="auto" latinLnBrk="0" hangingPunct="1">
              <a:lnSpc>
                <a:spcPct val="90000"/>
              </a:lnSpc>
              <a:spcBef>
                <a:spcPct val="0"/>
              </a:spcBef>
              <a:spcAft>
                <a:spcPct val="35000"/>
              </a:spcAft>
              <a:buClrTx/>
              <a:buSzTx/>
              <a:buFontTx/>
              <a:buNone/>
              <a:tabLst/>
              <a:defRPr/>
            </a:pPr>
            <a:r>
              <a:rPr lang="tr-TR" sz="1200" b="1" i="0" u="none" dirty="0">
                <a:latin typeface="Garamond" panose="02020404030301010803" pitchFamily="18" charset="0"/>
                <a:cs typeface="Arial" panose="020B0604020202020204" pitchFamily="34" charset="0"/>
              </a:rPr>
              <a:t>Adana	</a:t>
            </a:r>
          </a:p>
          <a:p>
            <a:pPr marL="0" marR="0" lvl="0" indent="0" algn="l" defTabSz="533400" eaLnBrk="1" fontAlgn="auto" latinLnBrk="0" hangingPunct="1">
              <a:lnSpc>
                <a:spcPct val="90000"/>
              </a:lnSpc>
              <a:spcBef>
                <a:spcPct val="0"/>
              </a:spcBef>
              <a:spcAft>
                <a:spcPct val="35000"/>
              </a:spcAft>
              <a:buClrTx/>
              <a:buSzTx/>
              <a:buFontTx/>
              <a:buNone/>
              <a:tabLst/>
              <a:defRPr/>
            </a:pPr>
            <a:r>
              <a:rPr lang="tr-TR" sz="1200" b="1" i="0" u="none" dirty="0">
                <a:latin typeface="Garamond" panose="02020404030301010803" pitchFamily="18" charset="0"/>
                <a:cs typeface="Arial" panose="020B0604020202020204" pitchFamily="34" charset="0"/>
              </a:rPr>
              <a:t>Mersin</a:t>
            </a:r>
          </a:p>
          <a:p>
            <a:pPr marL="0" marR="0" lvl="0" indent="0" algn="l" defTabSz="533400" eaLnBrk="1" fontAlgn="auto" latinLnBrk="0" hangingPunct="1">
              <a:lnSpc>
                <a:spcPct val="90000"/>
              </a:lnSpc>
              <a:spcBef>
                <a:spcPct val="0"/>
              </a:spcBef>
              <a:spcAft>
                <a:spcPct val="35000"/>
              </a:spcAft>
              <a:buClrTx/>
              <a:buSzTx/>
              <a:buFontTx/>
              <a:buNone/>
              <a:tabLst/>
              <a:defRPr/>
            </a:pPr>
            <a:r>
              <a:rPr lang="tr-TR" sz="1200" b="1" i="0" u="none" dirty="0">
                <a:latin typeface="Garamond" panose="02020404030301010803" pitchFamily="18" charset="0"/>
                <a:cs typeface="Arial" panose="020B0604020202020204" pitchFamily="34" charset="0"/>
              </a:rPr>
              <a:t>Aydın	</a:t>
            </a:r>
          </a:p>
          <a:p>
            <a:pPr marL="0" marR="0" lvl="0" indent="0" algn="l" defTabSz="533400" eaLnBrk="1" fontAlgn="auto" latinLnBrk="0" hangingPunct="1">
              <a:lnSpc>
                <a:spcPct val="90000"/>
              </a:lnSpc>
              <a:spcBef>
                <a:spcPct val="0"/>
              </a:spcBef>
              <a:spcAft>
                <a:spcPct val="35000"/>
              </a:spcAft>
              <a:buClrTx/>
              <a:buSzTx/>
              <a:buFontTx/>
              <a:buNone/>
              <a:tabLst/>
              <a:defRPr/>
            </a:pPr>
            <a:r>
              <a:rPr lang="tr-TR" sz="1200" b="1" i="0" u="none" dirty="0">
                <a:latin typeface="Garamond" panose="02020404030301010803" pitchFamily="18" charset="0"/>
                <a:cs typeface="Arial" panose="020B0604020202020204" pitchFamily="34" charset="0"/>
              </a:rPr>
              <a:t>Sakarya</a:t>
            </a:r>
          </a:p>
          <a:p>
            <a:pPr marL="0" marR="0" lvl="0" indent="0" algn="l" defTabSz="533400" eaLnBrk="1" fontAlgn="auto" latinLnBrk="0" hangingPunct="1">
              <a:lnSpc>
                <a:spcPct val="90000"/>
              </a:lnSpc>
              <a:spcBef>
                <a:spcPct val="0"/>
              </a:spcBef>
              <a:spcAft>
                <a:spcPct val="35000"/>
              </a:spcAft>
              <a:buClrTx/>
              <a:buSzTx/>
              <a:buFontTx/>
              <a:buNone/>
              <a:tabLst/>
              <a:defRPr/>
            </a:pPr>
            <a:r>
              <a:rPr lang="tr-TR" sz="1200" b="1" i="0" u="none" dirty="0">
                <a:latin typeface="Garamond" panose="02020404030301010803" pitchFamily="18" charset="0"/>
                <a:cs typeface="Arial" panose="020B0604020202020204" pitchFamily="34" charset="0"/>
              </a:rPr>
              <a:t>Denizli</a:t>
            </a:r>
          </a:p>
          <a:p>
            <a:pPr marL="0" marR="0" lvl="0" indent="0" algn="l" defTabSz="533400" eaLnBrk="1" fontAlgn="auto" latinLnBrk="0" hangingPunct="1">
              <a:lnSpc>
                <a:spcPct val="90000"/>
              </a:lnSpc>
              <a:spcBef>
                <a:spcPct val="0"/>
              </a:spcBef>
              <a:spcAft>
                <a:spcPct val="35000"/>
              </a:spcAft>
              <a:buClrTx/>
              <a:buSzTx/>
              <a:buFontTx/>
              <a:buNone/>
              <a:tabLst/>
              <a:defRPr/>
            </a:pPr>
            <a:r>
              <a:rPr lang="tr-TR" sz="1200" b="1" i="0" u="none" dirty="0">
                <a:latin typeface="Garamond" panose="02020404030301010803" pitchFamily="18" charset="0"/>
                <a:cs typeface="Arial" panose="020B0604020202020204" pitchFamily="34" charset="0"/>
              </a:rPr>
              <a:t> Samsun</a:t>
            </a:r>
          </a:p>
          <a:p>
            <a:pPr marL="0" marR="0" lvl="0" indent="0" algn="l" defTabSz="533400" eaLnBrk="1" fontAlgn="auto" latinLnBrk="0" hangingPunct="1">
              <a:lnSpc>
                <a:spcPct val="90000"/>
              </a:lnSpc>
              <a:spcBef>
                <a:spcPct val="0"/>
              </a:spcBef>
              <a:spcAft>
                <a:spcPct val="35000"/>
              </a:spcAft>
              <a:buClrTx/>
              <a:buSzTx/>
              <a:buFontTx/>
              <a:buNone/>
              <a:tabLst/>
              <a:defRPr/>
            </a:pPr>
            <a:r>
              <a:rPr lang="tr-TR" sz="1200" b="1" i="0" u="none" dirty="0">
                <a:latin typeface="Garamond" panose="02020404030301010803" pitchFamily="18" charset="0"/>
                <a:cs typeface="Arial" panose="020B0604020202020204" pitchFamily="34" charset="0"/>
              </a:rPr>
              <a:t>Eskişehir</a:t>
            </a:r>
          </a:p>
          <a:p>
            <a:pPr marL="0" marR="0" lvl="0" indent="0" algn="l" defTabSz="533400" eaLnBrk="1" fontAlgn="auto" latinLnBrk="0" hangingPunct="1">
              <a:lnSpc>
                <a:spcPct val="90000"/>
              </a:lnSpc>
              <a:spcBef>
                <a:spcPct val="0"/>
              </a:spcBef>
              <a:spcAft>
                <a:spcPct val="35000"/>
              </a:spcAft>
              <a:buClrTx/>
              <a:buSzTx/>
              <a:buFontTx/>
              <a:buNone/>
              <a:tabLst/>
              <a:defRPr/>
            </a:pPr>
            <a:r>
              <a:rPr lang="tr-TR" sz="1200" b="1" i="0" u="none" dirty="0">
                <a:latin typeface="Garamond" panose="02020404030301010803" pitchFamily="18" charset="0"/>
                <a:cs typeface="Arial" panose="020B0604020202020204" pitchFamily="34" charset="0"/>
              </a:rPr>
              <a:t>Trabzon</a:t>
            </a:r>
          </a:p>
          <a:p>
            <a:pPr lvl="0"/>
            <a:r>
              <a:rPr lang="tr-TR" sz="1200" b="1" i="0" u="none" dirty="0">
                <a:latin typeface="Garamond" panose="02020404030301010803" pitchFamily="18" charset="0"/>
                <a:cs typeface="Arial" panose="020B0604020202020204" pitchFamily="34" charset="0"/>
              </a:rPr>
              <a:t>Malatya</a:t>
            </a:r>
            <a:endParaRPr lang="tr-TR" dirty="0"/>
          </a:p>
          <a:p>
            <a:pPr lvl="0"/>
            <a:endParaRPr lang="tr-TR" sz="1200" b="1" i="0" u="none" dirty="0">
              <a:latin typeface="Garamond" panose="02020404030301010803" pitchFamily="18" charset="0"/>
              <a:cs typeface="Arial" panose="020B0604020202020204" pitchFamily="34" charset="0"/>
            </a:endParaRPr>
          </a:p>
          <a:p>
            <a:endParaRPr lang="tr-TR" altLang="tr-TR" dirty="0"/>
          </a:p>
        </p:txBody>
      </p:sp>
    </p:spTree>
    <p:extLst>
      <p:ext uri="{BB962C8B-B14F-4D97-AF65-F5344CB8AC3E}">
        <p14:creationId xmlns:p14="http://schemas.microsoft.com/office/powerpoint/2010/main" val="3571830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gn="just">
              <a:buFont typeface="Arial" panose="020B0604020202020204" pitchFamily="34" charset="0"/>
              <a:buNone/>
            </a:pPr>
            <a:endParaRPr lang="tr-TR" dirty="0"/>
          </a:p>
        </p:txBody>
      </p:sp>
      <p:sp>
        <p:nvSpPr>
          <p:cNvPr id="4" name="Slayt Numarası Yer Tutucusu 3"/>
          <p:cNvSpPr>
            <a:spLocks noGrp="1"/>
          </p:cNvSpPr>
          <p:nvPr>
            <p:ph type="sldNum" sz="quarter" idx="5"/>
          </p:nvPr>
        </p:nvSpPr>
        <p:spPr/>
        <p:txBody>
          <a:bodyPr/>
          <a:lstStyle/>
          <a:p>
            <a:fld id="{82C09FC8-1456-4148-9807-98181E846A3B}" type="slidenum">
              <a:rPr lang="tr-TR" smtClean="0"/>
              <a:t>40</a:t>
            </a:fld>
            <a:endParaRPr lang="tr-TR"/>
          </a:p>
        </p:txBody>
      </p:sp>
    </p:spTree>
    <p:extLst>
      <p:ext uri="{BB962C8B-B14F-4D97-AF65-F5344CB8AC3E}">
        <p14:creationId xmlns:p14="http://schemas.microsoft.com/office/powerpoint/2010/main" val="3882655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Sunuma katılımcıların ilgisini çekmek ve konu ile özdeşim kurmaları amacıyla,</a:t>
            </a:r>
          </a:p>
          <a:p>
            <a:r>
              <a:rPr lang="tr-TR" sz="1200" kern="1200" dirty="0" smtClean="0">
                <a:solidFill>
                  <a:schemeClr val="tx1"/>
                </a:solidFill>
                <a:effectLst/>
                <a:latin typeface="+mn-lt"/>
                <a:ea typeface="+mn-ea"/>
                <a:cs typeface="+mn-cs"/>
              </a:rPr>
              <a:t>“</a:t>
            </a:r>
            <a:r>
              <a:rPr lang="tr-TR" sz="1200" b="1" i="1" kern="1200" dirty="0" smtClean="0">
                <a:solidFill>
                  <a:schemeClr val="tx1"/>
                </a:solidFill>
                <a:effectLst/>
                <a:latin typeface="+mn-lt"/>
                <a:ea typeface="+mn-ea"/>
                <a:cs typeface="+mn-cs"/>
              </a:rPr>
              <a:t>Şimdi çocukluğumuza dönelim ve çocukluk günlerimizi düşünelim.</a:t>
            </a:r>
            <a:r>
              <a:rPr lang="tr-TR" sz="1200" kern="1200" dirty="0" smtClean="0">
                <a:solidFill>
                  <a:schemeClr val="tx1"/>
                </a:solidFill>
                <a:effectLst/>
                <a:latin typeface="+mn-lt"/>
                <a:ea typeface="+mn-ea"/>
                <a:cs typeface="+mn-cs"/>
              </a:rPr>
              <a:t>” yönlendirmesi ile başlayalım. Katılımcılardan çocukluklarını kısa bir dönüş yapmasını ve ekranda gördüklerinden hangilerine ihtiyaç duyup duymadıklarını düşünmelerini isteyin. Grubun yapısı uygunsa onlardan cevap alınabilir. Böyle bir başlangıç erken evlilik yapan kişilerin henüz çocuk olduğunu dolayısıyla yetişkinlerden farklı gereksinimleri olduğunu düşündürmeye yardımcı olacaktır.</a:t>
            </a:r>
          </a:p>
          <a:p>
            <a:r>
              <a:rPr lang="tr-TR" sz="1200" kern="1200" dirty="0" smtClean="0">
                <a:solidFill>
                  <a:schemeClr val="tx1"/>
                </a:solidFill>
                <a:effectLst/>
                <a:latin typeface="+mn-lt"/>
                <a:ea typeface="+mn-ea"/>
                <a:cs typeface="+mn-cs"/>
              </a:rPr>
              <a:t>Katılımcılara şu bilgiler verilmelidir: Çocukların erişkinlerden farklı fiziksel, fizyolojik, davranış ve psikolojik özellikleri bulunmaktadır. Sürekli büyüme ve gelişme gösterdiği bilinciyle, genel anlamda erişkinlere tanınan tüm hakların yanı sıra, çocuklara tanınan bazı özel haklar vardır. Katılımcıları yönlendirerek alınan hakların çocuğun doğuştan kaynaklanan hakları olduğu ve bunları korumanın çok önemli olduğunu belirtin. </a:t>
            </a:r>
          </a:p>
          <a:p>
            <a:endParaRPr lang="tr-TR" dirty="0"/>
          </a:p>
        </p:txBody>
      </p:sp>
      <p:sp>
        <p:nvSpPr>
          <p:cNvPr id="4" name="Slayt Numarası Yer Tutucusu 3"/>
          <p:cNvSpPr>
            <a:spLocks noGrp="1"/>
          </p:cNvSpPr>
          <p:nvPr>
            <p:ph type="sldNum" sz="quarter" idx="10"/>
          </p:nvPr>
        </p:nvSpPr>
        <p:spPr/>
        <p:txBody>
          <a:bodyPr/>
          <a:lstStyle/>
          <a:p>
            <a:fld id="{82C09FC8-1456-4148-9807-98181E846A3B}" type="slidenum">
              <a:rPr lang="tr-TR" smtClean="0"/>
              <a:t>41</a:t>
            </a:fld>
            <a:endParaRPr lang="tr-TR"/>
          </a:p>
        </p:txBody>
      </p:sp>
    </p:spTree>
    <p:extLst>
      <p:ext uri="{BB962C8B-B14F-4D97-AF65-F5344CB8AC3E}">
        <p14:creationId xmlns:p14="http://schemas.microsoft.com/office/powerpoint/2010/main" val="3532516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3</a:t>
            </a:fld>
            <a:endParaRPr lang="tr-TR" dirty="0"/>
          </a:p>
        </p:txBody>
      </p:sp>
    </p:spTree>
    <p:extLst>
      <p:ext uri="{BB962C8B-B14F-4D97-AF65-F5344CB8AC3E}">
        <p14:creationId xmlns:p14="http://schemas.microsoft.com/office/powerpoint/2010/main" val="1771655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Çocukluk kavramı ile ilgili bir giriş yaptıktan sonra, çocuk tanımı yaparak devam edeceğinizi söyleyin. Çünkü erken yaşta evliliklerin çocuk haklarının bir ihlali olduğu ve çocuğu yönelik bir şiddet biçimi olduğu için önce çocuk kavramını ve çocuk haklarını bilmemiz gerektiğini söyleyin. </a:t>
            </a:r>
          </a:p>
          <a:p>
            <a:r>
              <a:rPr lang="tr-TR" sz="1200" kern="1200" dirty="0" smtClean="0">
                <a:solidFill>
                  <a:schemeClr val="tx1"/>
                </a:solidFill>
                <a:effectLst/>
                <a:latin typeface="+mn-lt"/>
                <a:ea typeface="+mn-ea"/>
                <a:cs typeface="+mn-cs"/>
              </a:rPr>
              <a:t>Çocuk hakları konusunda en temel belge </a:t>
            </a:r>
            <a:r>
              <a:rPr lang="tr-TR" sz="1200" b="1" kern="1200" dirty="0" smtClean="0">
                <a:solidFill>
                  <a:schemeClr val="tx1"/>
                </a:solidFill>
                <a:effectLst/>
                <a:latin typeface="+mn-lt"/>
                <a:ea typeface="+mn-ea"/>
                <a:cs typeface="+mn-cs"/>
              </a:rPr>
              <a:t>Birleşmiş Milletler Çocuk Haklarına Dair </a:t>
            </a:r>
            <a:r>
              <a:rPr lang="tr-TR" sz="1200" b="1" kern="1200" dirty="0" err="1" smtClean="0">
                <a:solidFill>
                  <a:schemeClr val="tx1"/>
                </a:solidFill>
                <a:effectLst/>
                <a:latin typeface="+mn-lt"/>
                <a:ea typeface="+mn-ea"/>
                <a:cs typeface="+mn-cs"/>
              </a:rPr>
              <a:t>Sözleşme</a:t>
            </a:r>
            <a:r>
              <a:rPr lang="tr-TR" sz="1200" kern="1200" dirty="0" err="1" smtClean="0">
                <a:solidFill>
                  <a:schemeClr val="tx1"/>
                </a:solidFill>
                <a:effectLst/>
                <a:latin typeface="+mn-lt"/>
                <a:ea typeface="+mn-ea"/>
                <a:cs typeface="+mn-cs"/>
              </a:rPr>
              <a:t>’dir</a:t>
            </a:r>
            <a:r>
              <a:rPr lang="tr-TR" sz="1200" kern="1200" dirty="0" smtClean="0">
                <a:solidFill>
                  <a:schemeClr val="tx1"/>
                </a:solidFill>
                <a:effectLst/>
                <a:latin typeface="+mn-lt"/>
                <a:ea typeface="+mn-ea"/>
                <a:cs typeface="+mn-cs"/>
              </a:rPr>
              <a:t>. Çocuk Hakları Sözleşmesi aynı zamanda tarihte en geniş kabul gören insan hakları belgesidir. İlk kez 1989 yılında onaylanan sözleşme bugün ABD hariç Birleşmiş Milletler üyesi bütün ülkeler tarafından onaylanmıştır ki, bu 192 ülkenin onayı anlamına gelmektedir. Bu sözleşmeye göre </a:t>
            </a:r>
            <a:r>
              <a:rPr lang="tr-TR" sz="1200" b="1" i="1" u="sng" kern="1200" dirty="0" smtClean="0">
                <a:solidFill>
                  <a:schemeClr val="tx1"/>
                </a:solidFill>
                <a:effectLst/>
                <a:latin typeface="+mn-lt"/>
                <a:ea typeface="+mn-ea"/>
                <a:cs typeface="+mn-cs"/>
              </a:rPr>
              <a:t>on sekiz yaşına kadar her insan çocuk sayılır.</a:t>
            </a:r>
            <a:r>
              <a:rPr lang="tr-TR" sz="1200" kern="1200" dirty="0" smtClean="0">
                <a:solidFill>
                  <a:schemeClr val="tx1"/>
                </a:solidFill>
                <a:effectLst/>
                <a:latin typeface="+mn-lt"/>
                <a:ea typeface="+mn-ea"/>
                <a:cs typeface="+mn-cs"/>
              </a:rPr>
              <a:t> Nerede doğduğuna, cinsiyetine, dinine, ırkına bakılmaksızın bütün çocuklar eşittir ve aynı haklara sahiptir. </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Bizim mevzuatımızda çocuk haklarının temelini oluşturan ve Çocuk Haklarına Dair Sözleşme temel alınarak hazırlanan </a:t>
            </a:r>
            <a:r>
              <a:rPr lang="tr-TR" sz="1200" b="1" kern="1200" dirty="0" smtClean="0">
                <a:solidFill>
                  <a:schemeClr val="tx1"/>
                </a:solidFill>
                <a:effectLst/>
                <a:latin typeface="+mn-lt"/>
                <a:ea typeface="+mn-ea"/>
                <a:cs typeface="+mn-cs"/>
              </a:rPr>
              <a:t>Çocuk Koruma Kanunu</a:t>
            </a:r>
            <a:r>
              <a:rPr lang="tr-TR" sz="1200" kern="1200" dirty="0" smtClean="0">
                <a:solidFill>
                  <a:schemeClr val="tx1"/>
                </a:solidFill>
                <a:effectLst/>
                <a:latin typeface="+mn-lt"/>
                <a:ea typeface="+mn-ea"/>
                <a:cs typeface="+mn-cs"/>
              </a:rPr>
              <a:t>’na göre de </a:t>
            </a:r>
            <a:r>
              <a:rPr lang="tr-TR" sz="1200" b="1" i="1" u="sng" kern="1200" dirty="0" smtClean="0">
                <a:solidFill>
                  <a:schemeClr val="tx1"/>
                </a:solidFill>
                <a:effectLst/>
                <a:latin typeface="+mn-lt"/>
                <a:ea typeface="+mn-ea"/>
                <a:cs typeface="+mn-cs"/>
              </a:rPr>
              <a:t>on sekiz yaşını doldurmamış kişi çocuktur. </a:t>
            </a:r>
            <a:endParaRPr lang="tr-TR" sz="1200" kern="1200" dirty="0" smtClean="0">
              <a:solidFill>
                <a:schemeClr val="tx1"/>
              </a:solidFill>
              <a:effectLst/>
              <a:latin typeface="+mn-lt"/>
              <a:ea typeface="+mn-ea"/>
              <a:cs typeface="+mn-cs"/>
            </a:endParaRPr>
          </a:p>
          <a:p>
            <a:r>
              <a:rPr lang="tr-TR" sz="1200" b="1" i="1" kern="1200" dirty="0" smtClean="0">
                <a:solidFill>
                  <a:schemeClr val="tx1"/>
                </a:solidFill>
                <a:effectLst/>
                <a:latin typeface="+mn-lt"/>
                <a:ea typeface="+mn-ea"/>
                <a:cs typeface="+mn-cs"/>
              </a:rPr>
              <a:t>Erken yaşta evlilik sunumunu yaparken aşağıdaki kavramların bilinmesi  faydalı olacaktır:</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Çocuk İstismarı Nedir?</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Cinsel istismar dahil olmak üzere, her türlü fiziksel veya ruhsal şiddet, kötü muamele veya sömürü</a:t>
            </a:r>
          </a:p>
          <a:p>
            <a:r>
              <a:rPr lang="tr-TR" sz="1200" b="1" kern="1200" dirty="0" smtClean="0">
                <a:solidFill>
                  <a:schemeClr val="tx1"/>
                </a:solidFill>
                <a:effectLst/>
                <a:latin typeface="+mn-lt"/>
                <a:ea typeface="+mn-ea"/>
                <a:cs typeface="+mn-cs"/>
              </a:rPr>
              <a:t> </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Fiziksel İstismar</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Fiziksel istismar, her hangi birisinin bir çocuğu veya genci kasıtlı olarak yaralaması ya da yaralamakla tehdit etmesi durumudur.  Çocuğa tokat veya yumruk atmak, çocuğu veya genci sarsmak, vurmak, yakmak, itmek veya çekiştirmek fiziksel istismar unsurlarıdır. Fiziksel istismar sonucunda, çocuğun vücudunda, şişme, kesik, yanık veya kırık şeklinde yaralar görülmektedir. </a:t>
            </a:r>
          </a:p>
          <a:p>
            <a:r>
              <a:rPr lang="tr-TR" sz="1200" b="1" kern="1200" dirty="0" smtClean="0">
                <a:solidFill>
                  <a:schemeClr val="tx1"/>
                </a:solidFill>
                <a:effectLst/>
                <a:latin typeface="+mn-lt"/>
                <a:ea typeface="+mn-ea"/>
                <a:cs typeface="+mn-cs"/>
              </a:rPr>
              <a:t>Duygusal İstismar</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Duygusal istismar, sürekli olarak çocuğun veya gencin kendine saygısını zedeleyecek davranışlara maruz kalması durumudur. Bu bağlamda,  takma adlar, tehdit, dalga geçme, gözdağı verme ya da çocuğu veya genci dışlama duygusal istismar unsurlarıdır. </a:t>
            </a:r>
          </a:p>
          <a:p>
            <a:r>
              <a:rPr lang="tr-TR" sz="1200" b="1" kern="1200" dirty="0" smtClean="0">
                <a:solidFill>
                  <a:schemeClr val="tx1"/>
                </a:solidFill>
                <a:effectLst/>
                <a:latin typeface="+mn-lt"/>
                <a:ea typeface="+mn-ea"/>
                <a:cs typeface="+mn-cs"/>
              </a:rPr>
              <a:t>Cinsel İstismar</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Cinsel istismar, çocuk veya gencin daha büyük bir çocuk, genç veya yetişkin tarafından,  bulundukları yerdeki reşitlik yaşı gözetmeksizin kendi cinsel dürtüleri veya arzuları doğrultusunda kullanılmasıdır. Cinsel istismar, cinsel temas içeren veya temas içermediği halde çocuğu tehdit ve pornografiye maruz bırakan davranışlar şeklinde görülebilir.</a:t>
            </a:r>
          </a:p>
          <a:p>
            <a:r>
              <a:rPr lang="tr-TR" sz="1200" b="1" kern="1200" dirty="0" smtClean="0">
                <a:solidFill>
                  <a:schemeClr val="tx1"/>
                </a:solidFill>
                <a:effectLst/>
                <a:latin typeface="+mn-lt"/>
                <a:ea typeface="+mn-ea"/>
                <a:cs typeface="+mn-cs"/>
              </a:rPr>
              <a:t>Çocuklara Yönelik Ticari Cinsel Sömürü</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Çocukların para karşılığı ya da ticari bir çıkar amacıyla cinsel açıdan istismar edilmesi veya sömürüye maruz kalması durumudur.  Çocuklara Ticari Cinsel Sömürünün yaygın örnekleri, çocukların fuhşa zorlanması, çocuk pornosu çekme amacıyla sömürülmesi ya da çocuklara yönelik seks turizmine sürüklenmesidir. </a:t>
            </a:r>
          </a:p>
          <a:p>
            <a:r>
              <a:rPr lang="tr-TR" sz="1200" kern="1200" dirty="0" smtClean="0">
                <a:solidFill>
                  <a:schemeClr val="tx1"/>
                </a:solidFill>
                <a:effectLst/>
                <a:latin typeface="+mn-lt"/>
                <a:ea typeface="+mn-ea"/>
                <a:cs typeface="+mn-cs"/>
              </a:rPr>
              <a:t>Çocuklara Yönelik Ticari Cinsel Sömürü giderek artan küresel bir sorun haline gelmekte ve gelişmekte olan ülkelerdeki milyonlarca çocuğun hayatını olumsuz yönde etkilemektedir. </a:t>
            </a:r>
          </a:p>
          <a:p>
            <a:r>
              <a:rPr lang="tr-TR" sz="1200" b="1" kern="1200" dirty="0" smtClean="0">
                <a:solidFill>
                  <a:schemeClr val="tx1"/>
                </a:solidFill>
                <a:effectLst/>
                <a:latin typeface="+mn-lt"/>
                <a:ea typeface="+mn-ea"/>
                <a:cs typeface="+mn-cs"/>
              </a:rPr>
              <a:t> </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İhmal</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İhmal, çocuğun yemek, giyinme, barınma ve gözetim gibi temel yaşam gereksinimlerinden çocuğun sağlık durumunu ve gelişimini tehlikeye atacak derecede mahrum bırakılmasıdır</a:t>
            </a:r>
            <a:endParaRPr lang="tr-TR" dirty="0"/>
          </a:p>
        </p:txBody>
      </p:sp>
      <p:sp>
        <p:nvSpPr>
          <p:cNvPr id="4" name="Slayt Numarası Yer Tutucusu 3"/>
          <p:cNvSpPr>
            <a:spLocks noGrp="1"/>
          </p:cNvSpPr>
          <p:nvPr>
            <p:ph type="sldNum" sz="quarter" idx="10"/>
          </p:nvPr>
        </p:nvSpPr>
        <p:spPr/>
        <p:txBody>
          <a:bodyPr/>
          <a:lstStyle/>
          <a:p>
            <a:fld id="{82C09FC8-1456-4148-9807-98181E846A3B}" type="slidenum">
              <a:rPr lang="tr-TR" smtClean="0"/>
              <a:t>42</a:t>
            </a:fld>
            <a:endParaRPr lang="tr-TR"/>
          </a:p>
        </p:txBody>
      </p:sp>
    </p:spTree>
    <p:extLst>
      <p:ext uri="{BB962C8B-B14F-4D97-AF65-F5344CB8AC3E}">
        <p14:creationId xmlns:p14="http://schemas.microsoft.com/office/powerpoint/2010/main" val="3268472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Artık çocuk tanımını ve evlilik tanımını yaptığımıza göre erken yaşta evlilik kavramına geçebileceğinizi söyleyin. </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Kadınların ve özellikle kız çocuklarının insan haklarının ihlâli olan erken yaşta ve zorla evlilikler tüm dünyada hala önemli sorunlardan biri olarak varlığını korumaktadır. Dünyanın birçok bölgesinde kadınların ve kız çocuklarının karşı karşıya kaldığı temel insan hakları ihlallerinden biri de erken yaşta ve zorla evliliklerdir. Erken yaşta evlilik, taraflardan en az biri </a:t>
            </a:r>
            <a:r>
              <a:rPr lang="tr-TR" sz="1200" b="1" u="sng" kern="1200" dirty="0" smtClean="0">
                <a:solidFill>
                  <a:schemeClr val="tx1"/>
                </a:solidFill>
                <a:effectLst/>
                <a:latin typeface="+mn-lt"/>
                <a:ea typeface="+mn-ea"/>
                <a:cs typeface="+mn-cs"/>
              </a:rPr>
              <a:t>on sekiz yaşından küçük</a:t>
            </a:r>
            <a:r>
              <a:rPr lang="tr-TR" sz="1200" kern="1200" dirty="0" smtClean="0">
                <a:solidFill>
                  <a:schemeClr val="tx1"/>
                </a:solidFill>
                <a:effectLst/>
                <a:latin typeface="+mn-lt"/>
                <a:ea typeface="+mn-ea"/>
                <a:cs typeface="+mn-cs"/>
              </a:rPr>
              <a:t> iki kişinin, resmî, dinî ya da geleneksel bir evlilik sözleşmesiyle birleşmesi anlamına gelmektedir. </a:t>
            </a:r>
          </a:p>
          <a:p>
            <a:r>
              <a:rPr lang="tr-TR" sz="1200" kern="1200" dirty="0" smtClean="0">
                <a:solidFill>
                  <a:schemeClr val="tx1"/>
                </a:solidFill>
                <a:effectLst/>
                <a:latin typeface="+mn-lt"/>
                <a:ea typeface="+mn-ea"/>
                <a:cs typeface="+mn-cs"/>
              </a:rPr>
              <a:t>Çocuk tanımından da yararlanacak olursak kısaca, </a:t>
            </a:r>
            <a:r>
              <a:rPr lang="tr-TR" sz="1200" b="1" u="sng" kern="1200" dirty="0" smtClean="0">
                <a:solidFill>
                  <a:schemeClr val="tx1"/>
                </a:solidFill>
                <a:effectLst/>
                <a:latin typeface="+mn-lt"/>
                <a:ea typeface="+mn-ea"/>
                <a:cs typeface="+mn-cs"/>
              </a:rPr>
              <a:t>18 yaşından küçük herkes çocuktur</a:t>
            </a:r>
            <a:r>
              <a:rPr lang="tr-TR" sz="1200" kern="1200" dirty="0" smtClean="0">
                <a:solidFill>
                  <a:schemeClr val="tx1"/>
                </a:solidFill>
                <a:effectLst/>
                <a:latin typeface="+mn-lt"/>
                <a:ea typeface="+mn-ea"/>
                <a:cs typeface="+mn-cs"/>
              </a:rPr>
              <a:t> ve </a:t>
            </a:r>
            <a:r>
              <a:rPr lang="tr-TR" sz="1200" b="1" u="sng" kern="1200" dirty="0" smtClean="0">
                <a:solidFill>
                  <a:schemeClr val="tx1"/>
                </a:solidFill>
                <a:effectLst/>
                <a:latin typeface="+mn-lt"/>
                <a:ea typeface="+mn-ea"/>
                <a:cs typeface="+mn-cs"/>
              </a:rPr>
              <a:t>çocuk yaşta birinin evlenmesi</a:t>
            </a:r>
            <a:r>
              <a:rPr lang="tr-TR" sz="1200" kern="1200" dirty="0" smtClean="0">
                <a:solidFill>
                  <a:schemeClr val="tx1"/>
                </a:solidFill>
                <a:effectLst/>
                <a:latin typeface="+mn-lt"/>
                <a:ea typeface="+mn-ea"/>
                <a:cs typeface="+mn-cs"/>
              </a:rPr>
              <a:t> erken yaşta evliliktir. Farklı kaynaklarda bu evlilikler, erken yaşta evlilik, erken evlilik, çocuk yaşta evlilik, çocuk evliliği gibi farklı biçimlerde ifade edilmektedir. Ama tümü 18 yaşından küçük evlilikleri ifade etmektedir.  </a:t>
            </a:r>
          </a:p>
          <a:p>
            <a:r>
              <a:rPr lang="tr-TR" sz="1200" kern="1200" dirty="0" smtClean="0">
                <a:solidFill>
                  <a:schemeClr val="tx1"/>
                </a:solidFill>
                <a:effectLst/>
                <a:latin typeface="+mn-lt"/>
                <a:ea typeface="+mn-ea"/>
                <a:cs typeface="+mn-cs"/>
              </a:rPr>
              <a:t>Taraflardan birinin 18 yaşından küçük olduğu evliliklerin illa resmi nikâh ile kıyılmasına da gerek yoktur, geleneksel, dinsel törenler ile yapılan nikâhlar da erken yaşta evlilik kapsamına girer.  </a:t>
            </a:r>
          </a:p>
          <a:p>
            <a:r>
              <a:rPr lang="tr-TR" sz="1200" b="1" i="1" kern="1200" dirty="0" smtClean="0">
                <a:solidFill>
                  <a:schemeClr val="tx1"/>
                </a:solidFill>
                <a:effectLst/>
                <a:latin typeface="+mn-lt"/>
                <a:ea typeface="+mn-ea"/>
                <a:cs typeface="+mn-cs"/>
              </a:rPr>
              <a:t> </a:t>
            </a: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82C09FC8-1456-4148-9807-98181E846A3B}" type="slidenum">
              <a:rPr lang="tr-TR" smtClean="0"/>
              <a:t>44</a:t>
            </a:fld>
            <a:endParaRPr lang="tr-TR"/>
          </a:p>
        </p:txBody>
      </p:sp>
    </p:spTree>
    <p:extLst>
      <p:ext uri="{BB962C8B-B14F-4D97-AF65-F5344CB8AC3E}">
        <p14:creationId xmlns:p14="http://schemas.microsoft.com/office/powerpoint/2010/main" val="4180904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Erken yaşta evliliklerin tamını yaptıktan sonra daha önceki slaytlarda üzerinde konuştuğunuz çocuk hakları ile bağlantısını kurun. Erken yaşta evliliklerin çocuğun temel haklarının ihlali olduğunu vurgulayın. </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Ekranda bu noktada hangi hakların ihlali olduğuna ilişkin bazı örnekler yer almaktadır. Eğitim hakkı, sağlık hakkındaki ilişkiye sunumun ilerleyen bölümlerinde yeniden değinileceğini söyleyin. </a:t>
            </a:r>
            <a:r>
              <a:rPr lang="tr-TR" sz="1200" kern="1200" smtClean="0">
                <a:solidFill>
                  <a:schemeClr val="tx1"/>
                </a:solidFill>
                <a:effectLst/>
                <a:latin typeface="+mn-lt"/>
                <a:ea typeface="+mn-ea"/>
                <a:cs typeface="+mn-cs"/>
              </a:rPr>
              <a:t>Boş zaman değerlendirme, dinlenmenin ve oyun hakkının aslında sadece küçük çocuklara özgü gibi görünse de dinlenmenin, oyun oynayabilmenin, yaşıtları ile vakit geçirebilmenin, kitap okumanın bir çocuk için ne kadar önemli olduğundan bahsedin. </a:t>
            </a:r>
          </a:p>
          <a:p>
            <a:endParaRPr lang="tr-TR"/>
          </a:p>
        </p:txBody>
      </p:sp>
      <p:sp>
        <p:nvSpPr>
          <p:cNvPr id="4" name="Slayt Numarası Yer Tutucusu 3"/>
          <p:cNvSpPr>
            <a:spLocks noGrp="1"/>
          </p:cNvSpPr>
          <p:nvPr>
            <p:ph type="sldNum" sz="quarter" idx="10"/>
          </p:nvPr>
        </p:nvSpPr>
        <p:spPr/>
        <p:txBody>
          <a:bodyPr/>
          <a:lstStyle/>
          <a:p>
            <a:fld id="{82C09FC8-1456-4148-9807-98181E846A3B}" type="slidenum">
              <a:rPr lang="tr-TR" smtClean="0"/>
              <a:t>45</a:t>
            </a:fld>
            <a:endParaRPr lang="tr-TR"/>
          </a:p>
        </p:txBody>
      </p:sp>
    </p:spTree>
    <p:extLst>
      <p:ext uri="{BB962C8B-B14F-4D97-AF65-F5344CB8AC3E}">
        <p14:creationId xmlns:p14="http://schemas.microsoft.com/office/powerpoint/2010/main" val="3575896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Bu slaytta erken evlilik şiddet ilişkisine değineceğiz. Erken yaşta evlilikler hem çocuğa hem de kadına yönelik bir şiddettir.  Hem ülkemizde hem yurtdışında yapılan çalışmaların on sekiz yaşından önce evlenen kişilerin daha sıklıkla şiddete maruz kaldığını göstermektedir. Ekranda Kadına Yönelik Şiddet Araştırmasının sonuçları görülmektedir. </a:t>
            </a:r>
          </a:p>
          <a:p>
            <a:pPr lvl="0"/>
            <a:r>
              <a:rPr lang="tr-TR" sz="1200" b="1" kern="1200" dirty="0" smtClean="0">
                <a:solidFill>
                  <a:schemeClr val="tx1"/>
                </a:solidFill>
                <a:effectLst/>
                <a:latin typeface="+mn-lt"/>
                <a:ea typeface="+mn-ea"/>
                <a:cs typeface="+mn-cs"/>
              </a:rPr>
              <a:t>Erken yaşta evlilik ç</a:t>
            </a:r>
            <a:r>
              <a:rPr lang="en-US" sz="1200" b="1" kern="1200" dirty="0" err="1" smtClean="0">
                <a:solidFill>
                  <a:schemeClr val="tx1"/>
                </a:solidFill>
                <a:effectLst/>
                <a:latin typeface="+mn-lt"/>
                <a:ea typeface="+mn-ea"/>
                <a:cs typeface="+mn-cs"/>
              </a:rPr>
              <a:t>ocuğun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cinsel</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istismarıdır</a:t>
            </a:r>
            <a:r>
              <a:rPr lang="tr-TR" sz="1200" b="1"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Çocuk bedensel ve ruhsal olarak hazır olmadan cinsel ilişkiye maruz kalır. </a:t>
            </a:r>
          </a:p>
          <a:p>
            <a:pPr lvl="0"/>
            <a:r>
              <a:rPr lang="tr-TR" sz="1200" b="1" kern="1200" dirty="0" smtClean="0">
                <a:solidFill>
                  <a:schemeClr val="tx1"/>
                </a:solidFill>
                <a:effectLst/>
                <a:latin typeface="+mn-lt"/>
                <a:ea typeface="+mn-ea"/>
                <a:cs typeface="+mn-cs"/>
              </a:rPr>
              <a:t>Erken yaşta evlilik </a:t>
            </a:r>
            <a:r>
              <a:rPr lang="en-US" sz="1200" b="1" kern="1200" dirty="0" err="1" smtClean="0">
                <a:solidFill>
                  <a:schemeClr val="tx1"/>
                </a:solidFill>
                <a:effectLst/>
                <a:latin typeface="+mn-lt"/>
                <a:ea typeface="+mn-ea"/>
                <a:cs typeface="+mn-cs"/>
              </a:rPr>
              <a:t>çocuk</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işçiliğinin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bir</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türüdür</a:t>
            </a:r>
            <a:r>
              <a:rPr lang="en-US" sz="1200" b="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Çocuk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çocukluğunu</a:t>
            </a:r>
            <a:r>
              <a:rPr lang="en-US" sz="1200"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yaşaması gerektiği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yaşta</a:t>
            </a:r>
            <a:r>
              <a:rPr lang="en-US" sz="1200"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ev işleri, tarla işleri, çocuk ve yaşlı bakım işleri ile ilgilenebilir.  </a:t>
            </a:r>
          </a:p>
          <a:p>
            <a:r>
              <a:rPr lang="tr-TR" sz="1200" kern="1200" dirty="0" smtClean="0">
                <a:solidFill>
                  <a:schemeClr val="tx1"/>
                </a:solidFill>
                <a:effectLst/>
                <a:latin typeface="+mn-lt"/>
                <a:ea typeface="+mn-ea"/>
                <a:cs typeface="+mn-cs"/>
              </a:rPr>
              <a:t>Bir çocuğun kendini geliştirmesine izin vermemek ekonomik şiddettir</a:t>
            </a:r>
            <a:endParaRPr lang="tr-TR" dirty="0"/>
          </a:p>
        </p:txBody>
      </p:sp>
      <p:sp>
        <p:nvSpPr>
          <p:cNvPr id="4" name="Slayt Numarası Yer Tutucusu 3"/>
          <p:cNvSpPr>
            <a:spLocks noGrp="1"/>
          </p:cNvSpPr>
          <p:nvPr>
            <p:ph type="sldNum" sz="quarter" idx="10"/>
          </p:nvPr>
        </p:nvSpPr>
        <p:spPr/>
        <p:txBody>
          <a:bodyPr/>
          <a:lstStyle/>
          <a:p>
            <a:fld id="{82C09FC8-1456-4148-9807-98181E846A3B}" type="slidenum">
              <a:rPr lang="tr-TR" smtClean="0"/>
              <a:t>46</a:t>
            </a:fld>
            <a:endParaRPr lang="tr-TR"/>
          </a:p>
        </p:txBody>
      </p:sp>
    </p:spTree>
    <p:extLst>
      <p:ext uri="{BB962C8B-B14F-4D97-AF65-F5344CB8AC3E}">
        <p14:creationId xmlns:p14="http://schemas.microsoft.com/office/powerpoint/2010/main" val="2799080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Bu slaytta erken yaşta evliliklerle kadın-erkek eşitsizliği hakkında ilişkiyi aktaracağız. Sayısal verilere baktığımızda aslında erkeklerin de erken yaşta evlendirildiğini görüyoruz ama daha az vaka ile karşılaşıyoruz. Bunun birçok sebebi var. Ama birçoğu toplumun kız çocuklarına ve erkek çocuklarına farklı davranması ile ilişkili. Mesela erkekler çoğunlukla askerden döndükten sonra evlendiriliyor. Çünkü okuyup, iş bulduktan sonra, askerliğini de yaparak hayatı iyice tanısın isteniyor. Kız çocuklarının ise kimi zaman hayatı tanımadan, “gözü açılmadan” evlenmesi daha uygun görülüyor. Nasıl olsa ev geçindirmeyecek diye kız çocukları okula gönderilmeyebiliyor. </a:t>
            </a:r>
          </a:p>
          <a:p>
            <a:r>
              <a:rPr lang="tr-TR" sz="1200" kern="1200" dirty="0" smtClean="0">
                <a:solidFill>
                  <a:schemeClr val="tx1"/>
                </a:solidFill>
                <a:effectLst/>
                <a:latin typeface="+mn-lt"/>
                <a:ea typeface="+mn-ea"/>
                <a:cs typeface="+mn-cs"/>
              </a:rPr>
              <a:t>Geleneksel toplumlarda kadınların ve kız çocuklarının öncelikli görevi ev içi rollerini yerine getirmeleri ve ailenin erkek üyelerine hizmet etmeleri olarak görülüyor. Buna bağlı olarak geleceğin eşleri ve kadınları olmaya hazırlanan kız çocuklarının okullarına devam etmelerinden çok, ev içi görevlerini öğrenmeleri ve uygulamaya başlamaları önemseniyor. </a:t>
            </a:r>
          </a:p>
          <a:p>
            <a:endParaRPr lang="tr-TR" dirty="0"/>
          </a:p>
        </p:txBody>
      </p:sp>
      <p:sp>
        <p:nvSpPr>
          <p:cNvPr id="4" name="Slayt Numarası Yer Tutucusu 3"/>
          <p:cNvSpPr>
            <a:spLocks noGrp="1"/>
          </p:cNvSpPr>
          <p:nvPr>
            <p:ph type="sldNum" sz="quarter" idx="10"/>
          </p:nvPr>
        </p:nvSpPr>
        <p:spPr/>
        <p:txBody>
          <a:bodyPr/>
          <a:lstStyle/>
          <a:p>
            <a:fld id="{82C09FC8-1456-4148-9807-98181E846A3B}" type="slidenum">
              <a:rPr lang="tr-TR" smtClean="0"/>
              <a:t>48</a:t>
            </a:fld>
            <a:endParaRPr lang="tr-TR"/>
          </a:p>
        </p:txBody>
      </p:sp>
    </p:spTree>
    <p:extLst>
      <p:ext uri="{BB962C8B-B14F-4D97-AF65-F5344CB8AC3E}">
        <p14:creationId xmlns:p14="http://schemas.microsoft.com/office/powerpoint/2010/main" val="2463054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Erken yaşta evliliklerle ilgili bir başka Kanun da Çocuk Koruma Kanunudur. </a:t>
            </a:r>
          </a:p>
          <a:p>
            <a:r>
              <a:rPr lang="tr-TR" sz="1200" kern="1200" dirty="0" smtClean="0">
                <a:solidFill>
                  <a:schemeClr val="tx1"/>
                </a:solidFill>
                <a:effectLst/>
                <a:latin typeface="+mn-lt"/>
                <a:ea typeface="+mn-ea"/>
                <a:cs typeface="+mn-cs"/>
              </a:rPr>
              <a:t>Kanunda çocuk tanımı yapılmakta ve çocuğu korumaya yönelik alınabilecek tedbir kararlarından bahsetmektedir</a:t>
            </a:r>
            <a:endParaRPr lang="tr-TR" dirty="0"/>
          </a:p>
        </p:txBody>
      </p:sp>
      <p:sp>
        <p:nvSpPr>
          <p:cNvPr id="4" name="Slayt Numarası Yer Tutucusu 3"/>
          <p:cNvSpPr>
            <a:spLocks noGrp="1"/>
          </p:cNvSpPr>
          <p:nvPr>
            <p:ph type="sldNum" sz="quarter" idx="10"/>
          </p:nvPr>
        </p:nvSpPr>
        <p:spPr/>
        <p:txBody>
          <a:bodyPr/>
          <a:lstStyle/>
          <a:p>
            <a:fld id="{82C09FC8-1456-4148-9807-98181E846A3B}" type="slidenum">
              <a:rPr lang="tr-TR" smtClean="0"/>
              <a:t>49</a:t>
            </a:fld>
            <a:endParaRPr lang="tr-TR"/>
          </a:p>
        </p:txBody>
      </p:sp>
    </p:spTree>
    <p:extLst>
      <p:ext uri="{BB962C8B-B14F-4D97-AF65-F5344CB8AC3E}">
        <p14:creationId xmlns:p14="http://schemas.microsoft.com/office/powerpoint/2010/main" val="2701573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Ülkemizde erken yaşta evlilikler farklı illerde farklı sıklıkta görülmektedir. Ekranda erken yaşta evliliklerin en yüksek olduğu ve en düşük olduğu iller görülmektedir. Bunun sebepleri neler olabilir?</a:t>
            </a:r>
          </a:p>
          <a:p>
            <a:endParaRPr lang="tr-TR" dirty="0"/>
          </a:p>
        </p:txBody>
      </p:sp>
      <p:sp>
        <p:nvSpPr>
          <p:cNvPr id="4" name="Slayt Numarası Yer Tutucusu 3"/>
          <p:cNvSpPr>
            <a:spLocks noGrp="1"/>
          </p:cNvSpPr>
          <p:nvPr>
            <p:ph type="sldNum" sz="quarter" idx="10"/>
          </p:nvPr>
        </p:nvSpPr>
        <p:spPr/>
        <p:txBody>
          <a:bodyPr/>
          <a:lstStyle/>
          <a:p>
            <a:fld id="{82C09FC8-1456-4148-9807-98181E846A3B}" type="slidenum">
              <a:rPr lang="tr-TR" smtClean="0"/>
              <a:t>53</a:t>
            </a:fld>
            <a:endParaRPr lang="tr-TR"/>
          </a:p>
        </p:txBody>
      </p:sp>
    </p:spTree>
    <p:extLst>
      <p:ext uri="{BB962C8B-B14F-4D97-AF65-F5344CB8AC3E}">
        <p14:creationId xmlns:p14="http://schemas.microsoft.com/office/powerpoint/2010/main" val="9521283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EF72FFF-B31F-45C4-A783-19B7D3287E4B}" type="slidenum">
              <a:rPr lang="tr-TR" smtClean="0"/>
              <a:t>54</a:t>
            </a:fld>
            <a:endParaRPr lang="tr-TR"/>
          </a:p>
        </p:txBody>
      </p:sp>
    </p:spTree>
    <p:extLst>
      <p:ext uri="{BB962C8B-B14F-4D97-AF65-F5344CB8AC3E}">
        <p14:creationId xmlns:p14="http://schemas.microsoft.com/office/powerpoint/2010/main" val="4000098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Şiddetle mücadelenin önemine değinen bir kapanış konuşması yapılarak sunum bitirilebilir. </a:t>
            </a:r>
          </a:p>
          <a:p>
            <a:r>
              <a:rPr lang="tr-TR" sz="1200" kern="1200" dirty="0" smtClean="0">
                <a:solidFill>
                  <a:schemeClr val="tx1"/>
                </a:solidFill>
                <a:effectLst/>
                <a:latin typeface="+mn-lt"/>
                <a:ea typeface="+mn-ea"/>
                <a:cs typeface="+mn-cs"/>
              </a:rPr>
              <a:t>Kadına yönelik şiddetle mücadelede köklü ve gerçekçi bir çözüm için tek bir kurumun, kuruluşun müdahalesi ve mücadelesi yeterli değildir. Kadına yönelik şiddet devlet, kamu kurum kuruluşları, sivil toplum, medya ve özel sektör gibi birçok tarafın, bir program dâhilinde, sistemli ve eşgüdümlü çalışması ile sonlanabilir. Bunun için de </a:t>
            </a:r>
            <a:r>
              <a:rPr lang="tr-TR" sz="1200" kern="1200" dirty="0" err="1" smtClean="0">
                <a:solidFill>
                  <a:schemeClr val="tx1"/>
                </a:solidFill>
                <a:effectLst/>
                <a:latin typeface="+mn-lt"/>
                <a:ea typeface="+mn-ea"/>
                <a:cs typeface="+mn-cs"/>
              </a:rPr>
              <a:t>topyekün</a:t>
            </a:r>
            <a:r>
              <a:rPr lang="tr-TR" sz="1200" kern="1200" dirty="0" smtClean="0">
                <a:solidFill>
                  <a:schemeClr val="tx1"/>
                </a:solidFill>
                <a:effectLst/>
                <a:latin typeface="+mn-lt"/>
                <a:ea typeface="+mn-ea"/>
                <a:cs typeface="+mn-cs"/>
              </a:rPr>
              <a:t> ve çok taraflı mücadele zorunludur. </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Ayrıca, bu konuya ilişkin olarak toplumda var olagelen kalıp yargıların ve olumsuz tutumların ortadan kaldırılması, şiddetin kadınların kaderi olmadığı konusunda bilinç artışının sağlanması gerekmektedir. Bu konuda tüm kesimlerin sorumluluğu bulunmaktadır. Şunu asla akıllarımızdan çıkarmamamız gerekmektedir: Kadına yönelik şiddet bir insan hakkı ihlali ve suçtur. Bu suça sessiz kalmak, suça ortak olmak demektir: Bu suça göz yummamalı, sessiz kalmamalıyız.</a:t>
            </a:r>
          </a:p>
          <a:p>
            <a:r>
              <a:rPr lang="tr-TR" sz="1200" kern="1200" smtClean="0">
                <a:solidFill>
                  <a:schemeClr val="tx1"/>
                </a:solidFill>
                <a:effectLst/>
                <a:latin typeface="+mn-lt"/>
                <a:ea typeface="+mn-ea"/>
                <a:cs typeface="+mn-cs"/>
              </a:rPr>
              <a:t> </a:t>
            </a:r>
          </a:p>
          <a:p>
            <a:endParaRPr lang="tr-TR"/>
          </a:p>
        </p:txBody>
      </p:sp>
      <p:sp>
        <p:nvSpPr>
          <p:cNvPr id="4" name="Slayt Numarası Yer Tutucusu 3"/>
          <p:cNvSpPr>
            <a:spLocks noGrp="1"/>
          </p:cNvSpPr>
          <p:nvPr>
            <p:ph type="sldNum" sz="quarter" idx="10"/>
          </p:nvPr>
        </p:nvSpPr>
        <p:spPr/>
        <p:txBody>
          <a:bodyPr/>
          <a:lstStyle/>
          <a:p>
            <a:fld id="{82C09FC8-1456-4148-9807-98181E846A3B}" type="slidenum">
              <a:rPr lang="tr-TR" smtClean="0"/>
              <a:t>55</a:t>
            </a:fld>
            <a:endParaRPr lang="tr-TR"/>
          </a:p>
        </p:txBody>
      </p:sp>
    </p:spTree>
    <p:extLst>
      <p:ext uri="{BB962C8B-B14F-4D97-AF65-F5344CB8AC3E}">
        <p14:creationId xmlns:p14="http://schemas.microsoft.com/office/powerpoint/2010/main" val="2160424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2C09FC8-1456-4148-9807-98181E846A3B}" type="slidenum">
              <a:rPr lang="tr-TR" smtClean="0"/>
              <a:t>56</a:t>
            </a:fld>
            <a:endParaRPr lang="tr-TR"/>
          </a:p>
        </p:txBody>
      </p:sp>
    </p:spTree>
    <p:extLst>
      <p:ext uri="{BB962C8B-B14F-4D97-AF65-F5344CB8AC3E}">
        <p14:creationId xmlns:p14="http://schemas.microsoft.com/office/powerpoint/2010/main" val="231206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Dilerseniz ilk oturumumuz “Kadına Yönelik Şiddet” ile başlayalım.</a:t>
            </a:r>
          </a:p>
          <a:p>
            <a:r>
              <a:rPr lang="tr-TR" sz="1200" kern="1200" dirty="0" smtClean="0">
                <a:solidFill>
                  <a:schemeClr val="tx1"/>
                </a:solidFill>
                <a:effectLst/>
                <a:latin typeface="+mn-lt"/>
                <a:ea typeface="+mn-ea"/>
                <a:cs typeface="+mn-cs"/>
              </a:rPr>
              <a:t>Kadına yönelik şiddet, kadına yönelik ayrımcılığa neden olan ve kadınların tam ilerlemesini engelleyen, kadınlar ve erkekler arasındaki eşitsiz güç ilişkisinin bir yansımasıdır. Bu çerçeveden bakıldığında, kadına yönelik şiddet; kadın erkek eşitsizliğinin bir sonucu olarak karşımıza çıkmaktadır. </a:t>
            </a:r>
          </a:p>
          <a:p>
            <a:r>
              <a:rPr lang="tr-TR" sz="1200" kern="1200" dirty="0" smtClean="0">
                <a:solidFill>
                  <a:schemeClr val="tx1"/>
                </a:solidFill>
                <a:effectLst/>
                <a:latin typeface="+mn-lt"/>
                <a:ea typeface="+mn-ea"/>
                <a:cs typeface="+mn-cs"/>
              </a:rPr>
              <a:t>Diğer taraftan, kadın erkek eşitsizliği; kadını ikincil olarak konumlandırarak, kadınların hak, fırsat ve imkânlardan eşit şekilde yararlanmalarının önünde engel oluşturmaktadır.  Fırsatlardan eşit şekillerde yararlanmayan kadınlar ise sosyal, toplumsal, kültürel ve ekonomik hayata katılımda geri kalmakta, çoğu zaman haklarını bilmemekte ve temel sosyal mekanizmaların dışında kalmaktadır. Bu durum, kadınların güçlenmesinin önünde engel oluşturmakta olup kadınların şiddete uğrama riskini artırmaktadır. </a:t>
            </a:r>
          </a:p>
          <a:p>
            <a:r>
              <a:rPr lang="tr-TR" sz="1200" kern="1200" dirty="0" smtClean="0">
                <a:solidFill>
                  <a:schemeClr val="tx1"/>
                </a:solidFill>
                <a:effectLst/>
                <a:latin typeface="+mn-lt"/>
                <a:ea typeface="+mn-ea"/>
                <a:cs typeface="+mn-cs"/>
              </a:rPr>
              <a:t>Kadın erkek eşitsizliği, kadına yönelik şiddette en temel faktör olarak ele alınmasına rağmen, bunu tetikleyen birçok faktör bulunmaktadır. Bireysel, ilişkisel, toplumsal, kültürel ve çevresel birçok faktörü bu noktada konuşabiliriz. </a:t>
            </a:r>
          </a:p>
          <a:p>
            <a:r>
              <a:rPr lang="tr-TR" sz="1200" kern="1200" dirty="0" smtClean="0">
                <a:solidFill>
                  <a:schemeClr val="tx1"/>
                </a:solidFill>
                <a:effectLst/>
                <a:latin typeface="+mn-lt"/>
                <a:ea typeface="+mn-ea"/>
                <a:cs typeface="+mn-cs"/>
              </a:rPr>
              <a:t>Eğitim, sağlık, istihdam ve karar alma mekanizmalarına kadınların katılımlarına ilişkin sayısal veriler kadın erkek eşitliğinin değerlendirilmesinde önemli göstergeler olarak karşımıza çıkmaktadır. Türkiye’nin, kadınların ve kız çocuklarının eğitim ve sağlık imkânlarından yararlanmasında 2000’li yıllardan bu yana önemli adımlar atıldığı söylenebilir. Bu kazanımların sürdürülebilirliğinin sağlanması, istihdam, yetki ve karar alma mekanizmalarına kadınların katılımına yönelik çalışmalara ise devam edilmesi gerektiğini verile </a:t>
            </a:r>
            <a:r>
              <a:rPr lang="tr-TR" sz="1200" kern="1200" dirty="0" err="1" smtClean="0">
                <a:solidFill>
                  <a:schemeClr val="tx1"/>
                </a:solidFill>
                <a:effectLst/>
                <a:latin typeface="+mn-lt"/>
                <a:ea typeface="+mn-ea"/>
                <a:cs typeface="+mn-cs"/>
              </a:rPr>
              <a:t>rbize</a:t>
            </a:r>
            <a:r>
              <a:rPr lang="tr-TR" sz="1200" kern="1200" dirty="0" smtClean="0">
                <a:solidFill>
                  <a:schemeClr val="tx1"/>
                </a:solidFill>
                <a:effectLst/>
                <a:latin typeface="+mn-lt"/>
                <a:ea typeface="+mn-ea"/>
                <a:cs typeface="+mn-cs"/>
              </a:rPr>
              <a:t> göstermektedir. </a:t>
            </a:r>
          </a:p>
          <a:p>
            <a:r>
              <a:rPr lang="tr-TR" sz="1200" kern="1200" dirty="0" smtClean="0">
                <a:solidFill>
                  <a:schemeClr val="tx1"/>
                </a:solidFill>
                <a:effectLst/>
                <a:latin typeface="+mn-lt"/>
                <a:ea typeface="+mn-ea"/>
                <a:cs typeface="+mn-cs"/>
              </a:rPr>
              <a:t>Bu çerçeveden bakıldığında, kadınların güçlenmesine yönelik yaklaşımların istihdam, eğitim, sağlıktan, yetki ve karar alma mekanizmalarına kadar benimsenmesi ve kadın erkek eşitliğini sağlarken farklılıkların dikkate alınarak toplumun (kadın-erkek) her kesiminin ihtiyaçlarının benimsenmesi ve özel politikalar üretilmesi kalkınmanın temelini oluşturmakla birlikte kadına yönelik şiddetin önlenmesi konusunda da önemlidir.  </a:t>
            </a: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82C09FC8-1456-4148-9807-98181E846A3B}" type="slidenum">
              <a:rPr lang="tr-TR" smtClean="0"/>
              <a:t>4</a:t>
            </a:fld>
            <a:endParaRPr lang="tr-TR"/>
          </a:p>
        </p:txBody>
      </p:sp>
    </p:spTree>
    <p:extLst>
      <p:ext uri="{BB962C8B-B14F-4D97-AF65-F5344CB8AC3E}">
        <p14:creationId xmlns:p14="http://schemas.microsoft.com/office/powerpoint/2010/main" val="36116711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2C09FC8-1456-4148-9807-98181E846A3B}" type="slidenum">
              <a:rPr lang="tr-TR" smtClean="0"/>
              <a:t>58</a:t>
            </a:fld>
            <a:endParaRPr lang="tr-TR" dirty="0"/>
          </a:p>
        </p:txBody>
      </p:sp>
    </p:spTree>
    <p:extLst>
      <p:ext uri="{BB962C8B-B14F-4D97-AF65-F5344CB8AC3E}">
        <p14:creationId xmlns:p14="http://schemas.microsoft.com/office/powerpoint/2010/main" val="3314344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591327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981142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Şiddet türlerinden bahsediniz. </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Sunumun başında söylendiği gibi şiddetin farklı görünüş biçimleri olduğunu söyleyiniz. Slaytta yazılan şiddet türlerini gruba aktarınız. Bu şiddet biçimlerinin bir arada görülebileceğini, yani psikolojik şiddet gören bir kadının aynı zamanda fiziksel şiddet de görebileceğini söyleyiniz.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tx1"/>
              </a:solidFill>
              <a:latin typeface="Times New Roman"/>
              <a:cs typeface="Times New Roman"/>
            </a:endParaRPr>
          </a:p>
          <a:p>
            <a:pPr lvl="0"/>
            <a:endParaRPr lang="tr-TR" sz="1200" dirty="0" smtClean="0">
              <a:solidFill>
                <a:schemeClr val="tx1"/>
              </a:solidFill>
              <a:latin typeface="Times New Roman"/>
              <a:cs typeface="Times New Roman"/>
            </a:endParaRPr>
          </a:p>
        </p:txBody>
      </p:sp>
      <p:sp>
        <p:nvSpPr>
          <p:cNvPr id="4" name="Slayt Numarası Yer Tutucusu 3"/>
          <p:cNvSpPr>
            <a:spLocks noGrp="1"/>
          </p:cNvSpPr>
          <p:nvPr>
            <p:ph type="sldNum" sz="quarter" idx="10"/>
          </p:nvPr>
        </p:nvSpPr>
        <p:spPr/>
        <p:txBody>
          <a:bodyPr/>
          <a:lstStyle/>
          <a:p>
            <a:fld id="{4499C07A-7F9E-4C35-81C2-15D3D5FECE52}" type="slidenum">
              <a:rPr lang="tr-TR" smtClean="0"/>
              <a:pPr/>
              <a:t>7</a:t>
            </a:fld>
            <a:endParaRPr lang="tr-TR" dirty="0"/>
          </a:p>
        </p:txBody>
      </p:sp>
    </p:spTree>
    <p:extLst>
      <p:ext uri="{BB962C8B-B14F-4D97-AF65-F5344CB8AC3E}">
        <p14:creationId xmlns:p14="http://schemas.microsoft.com/office/powerpoint/2010/main" val="4025091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tx1"/>
                </a:solidFill>
                <a:latin typeface="Times New Roman"/>
                <a:cs typeface="Times New Roman"/>
              </a:rPr>
              <a:t>Fiziksel Şiddet: Dayak-dövme; tokat atma, tekmeleme, sarsma, Kadının yeti kaybına uğratılması, aç bırakma, uyutmama, soğukta bırakma, hapsetme, Kadının öldürülmesi (cinayetler, intihara zorlama vb.)</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tx1"/>
              </a:solidFill>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tx1"/>
              </a:solidFill>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tx1"/>
              </a:solidFill>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tx1"/>
              </a:solidFill>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tx1"/>
              </a:solidFill>
              <a:latin typeface="Times New Roman"/>
              <a:cs typeface="Times New Roman"/>
            </a:endParaRPr>
          </a:p>
          <a:p>
            <a:pPr lvl="0"/>
            <a:endParaRPr lang="tr-TR" sz="1200" dirty="0" smtClean="0">
              <a:solidFill>
                <a:schemeClr val="tx1"/>
              </a:solidFill>
              <a:latin typeface="Times New Roman"/>
              <a:cs typeface="Times New Roman"/>
            </a:endParaRPr>
          </a:p>
        </p:txBody>
      </p:sp>
      <p:sp>
        <p:nvSpPr>
          <p:cNvPr id="4" name="Slayt Numarası Yer Tutucusu 3"/>
          <p:cNvSpPr>
            <a:spLocks noGrp="1"/>
          </p:cNvSpPr>
          <p:nvPr>
            <p:ph type="sldNum" sz="quarter" idx="10"/>
          </p:nvPr>
        </p:nvSpPr>
        <p:spPr/>
        <p:txBody>
          <a:bodyPr/>
          <a:lstStyle/>
          <a:p>
            <a:fld id="{4499C07A-7F9E-4C35-81C2-15D3D5FECE52}" type="slidenum">
              <a:rPr lang="tr-TR" smtClean="0"/>
              <a:pPr/>
              <a:t>8</a:t>
            </a:fld>
            <a:endParaRPr lang="tr-TR" dirty="0"/>
          </a:p>
        </p:txBody>
      </p:sp>
    </p:spTree>
    <p:extLst>
      <p:ext uri="{BB962C8B-B14F-4D97-AF65-F5344CB8AC3E}">
        <p14:creationId xmlns:p14="http://schemas.microsoft.com/office/powerpoint/2010/main" val="417324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tx1"/>
                </a:solidFill>
                <a:latin typeface="Times New Roman"/>
                <a:cs typeface="Times New Roman"/>
              </a:rPr>
              <a:t>Psikolojik Şiddet: Tehdit etme, Kadına kendini kötü hissettirmek, özgüvenini zedeleyici söz söylemek ve davranışlarda bulunmak, aşağılamak vb. Kontrol davranışları: Kadının yaşamı üzerindeki kontrolünü yok etmek, çocuklarıyla veya ailesiyle görüşmesine izin vermemek vb.</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tx1"/>
              </a:solidFill>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tx1"/>
              </a:solidFill>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tx1"/>
              </a:solidFill>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tx1"/>
              </a:solidFill>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tx1"/>
              </a:solidFill>
              <a:latin typeface="Times New Roman"/>
              <a:cs typeface="Times New Roman"/>
            </a:endParaRPr>
          </a:p>
          <a:p>
            <a:pPr lvl="0"/>
            <a:endParaRPr lang="tr-TR" sz="1200" dirty="0" smtClean="0">
              <a:solidFill>
                <a:schemeClr val="tx1"/>
              </a:solidFill>
              <a:latin typeface="Times New Roman"/>
              <a:cs typeface="Times New Roman"/>
            </a:endParaRPr>
          </a:p>
        </p:txBody>
      </p:sp>
      <p:sp>
        <p:nvSpPr>
          <p:cNvPr id="4" name="Slayt Numarası Yer Tutucusu 3"/>
          <p:cNvSpPr>
            <a:spLocks noGrp="1"/>
          </p:cNvSpPr>
          <p:nvPr>
            <p:ph type="sldNum" sz="quarter" idx="10"/>
          </p:nvPr>
        </p:nvSpPr>
        <p:spPr/>
        <p:txBody>
          <a:bodyPr/>
          <a:lstStyle/>
          <a:p>
            <a:fld id="{4499C07A-7F9E-4C35-81C2-15D3D5FECE52}" type="slidenum">
              <a:rPr lang="tr-TR" smtClean="0"/>
              <a:pPr/>
              <a:t>9</a:t>
            </a:fld>
            <a:endParaRPr lang="tr-TR" dirty="0"/>
          </a:p>
        </p:txBody>
      </p:sp>
    </p:spTree>
    <p:extLst>
      <p:ext uri="{BB962C8B-B14F-4D97-AF65-F5344CB8AC3E}">
        <p14:creationId xmlns:p14="http://schemas.microsoft.com/office/powerpoint/2010/main" val="3975004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03B14A-5FA0-421A-A7EF-A0B3FCF9FD29}"/>
              </a:ext>
            </a:extLst>
          </p:cNvPr>
          <p:cNvSpPr>
            <a:spLocks noGrp="1"/>
          </p:cNvSpPr>
          <p:nvPr>
            <p:ph type="ctrTitle"/>
          </p:nvPr>
        </p:nvSpPr>
        <p:spPr>
          <a:xfrm>
            <a:off x="1143000" y="4023360"/>
            <a:ext cx="6858000" cy="1531534"/>
          </a:xfrm>
          <a:prstGeom prst="rect">
            <a:avLst/>
          </a:prstGeom>
        </p:spPr>
        <p:txBody>
          <a:bodyPr anchor="b"/>
          <a:lstStyle>
            <a:lvl1pPr algn="ctr">
              <a:defRPr sz="4500">
                <a:latin typeface="Garamond" panose="02020404030301010803" pitchFamily="18" charset="0"/>
              </a:defRPr>
            </a:lvl1pPr>
          </a:lstStyle>
          <a:p>
            <a:r>
              <a:rPr lang="tr-TR"/>
              <a:t>Asıl başlık stilini düzenlemek için tıklayın</a:t>
            </a:r>
          </a:p>
        </p:txBody>
      </p:sp>
      <p:sp>
        <p:nvSpPr>
          <p:cNvPr id="3" name="Alt Başlık 2">
            <a:extLst>
              <a:ext uri="{FF2B5EF4-FFF2-40B4-BE49-F238E27FC236}">
                <a16:creationId xmlns:a16="http://schemas.microsoft.com/office/drawing/2014/main" id="{C857263B-8599-45C4-A8BC-0E1B4E68E3CD}"/>
              </a:ext>
            </a:extLst>
          </p:cNvPr>
          <p:cNvSpPr>
            <a:spLocks noGrp="1"/>
          </p:cNvSpPr>
          <p:nvPr>
            <p:ph type="subTitle" idx="1"/>
          </p:nvPr>
        </p:nvSpPr>
        <p:spPr>
          <a:xfrm>
            <a:off x="1143000" y="5735637"/>
            <a:ext cx="6858000" cy="719196"/>
          </a:xfrm>
          <a:prstGeom prst="rect">
            <a:avLst/>
          </a:prstGeom>
        </p:spPr>
        <p:txBody>
          <a:bodyPr/>
          <a:lstStyle>
            <a:lvl1pPr marL="0" indent="0" algn="ctr">
              <a:buNone/>
              <a:defRPr sz="1800">
                <a:latin typeface="Garamond" panose="020204040303010108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Tree>
    <p:extLst>
      <p:ext uri="{BB962C8B-B14F-4D97-AF65-F5344CB8AC3E}">
        <p14:creationId xmlns:p14="http://schemas.microsoft.com/office/powerpoint/2010/main" val="1660128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8D07D6-9EE0-4549-9D5F-D2CAE90C3ED5}"/>
              </a:ext>
            </a:extLst>
          </p:cNvPr>
          <p:cNvSpPr>
            <a:spLocks noGrp="1"/>
          </p:cNvSpPr>
          <p:nvPr>
            <p:ph type="title" hasCustomPrompt="1"/>
          </p:nvPr>
        </p:nvSpPr>
        <p:spPr>
          <a:xfrm>
            <a:off x="1106952" y="358776"/>
            <a:ext cx="7886700" cy="931659"/>
          </a:xfrm>
          <a:prstGeom prst="rect">
            <a:avLst/>
          </a:prstGeom>
        </p:spPr>
        <p:txBody>
          <a:bodyPr anchor="ctr"/>
          <a:lstStyle>
            <a:lvl1pPr algn="ctr">
              <a:defRPr sz="3200" b="1">
                <a:solidFill>
                  <a:schemeClr val="bg1"/>
                </a:solidFill>
                <a:latin typeface="Garamond" panose="02020404030301010803" pitchFamily="18" charset="0"/>
              </a:defRPr>
            </a:lvl1pPr>
          </a:lstStyle>
          <a:p>
            <a:r>
              <a:rPr lang="tr-TR" dirty="0"/>
              <a:t>ASIL BAŞLIK STİLİNİ DÜZENLEMEK İÇİN TIKLAYIN</a:t>
            </a:r>
          </a:p>
        </p:txBody>
      </p:sp>
      <p:sp>
        <p:nvSpPr>
          <p:cNvPr id="3" name="İçerik Yer Tutucusu 2">
            <a:extLst>
              <a:ext uri="{FF2B5EF4-FFF2-40B4-BE49-F238E27FC236}">
                <a16:creationId xmlns:a16="http://schemas.microsoft.com/office/drawing/2014/main" id="{79923DB3-DF51-4F37-B8E8-C0D006B2016E}"/>
              </a:ext>
            </a:extLst>
          </p:cNvPr>
          <p:cNvSpPr>
            <a:spLocks noGrp="1"/>
          </p:cNvSpPr>
          <p:nvPr>
            <p:ph idx="1"/>
          </p:nvPr>
        </p:nvSpPr>
        <p:spPr>
          <a:xfrm>
            <a:off x="783395" y="1647724"/>
            <a:ext cx="7886700" cy="4351338"/>
          </a:xfrm>
          <a:prstGeom prst="rect">
            <a:avLst/>
          </a:prstGeom>
        </p:spPr>
        <p:txBody>
          <a:bodyPr/>
          <a:lstStyle>
            <a:lvl1pPr algn="just">
              <a:defRPr sz="2800">
                <a:latin typeface="Garamond" panose="02020404030301010803" pitchFamily="18" charset="0"/>
              </a:defRPr>
            </a:lvl1pPr>
            <a:lvl2pPr algn="just">
              <a:defRPr sz="2400">
                <a:latin typeface="Garamond" panose="02020404030301010803" pitchFamily="18" charset="0"/>
              </a:defRPr>
            </a:lvl2pPr>
            <a:lvl3pPr algn="just">
              <a:defRPr sz="1800">
                <a:latin typeface="Garamond" panose="02020404030301010803" pitchFamily="18" charset="0"/>
              </a:defRPr>
            </a:lvl3pPr>
            <a:lvl4pPr algn="just">
              <a:defRPr sz="1600">
                <a:latin typeface="Garamond" panose="02020404030301010803" pitchFamily="18" charset="0"/>
              </a:defRPr>
            </a:lvl4pPr>
            <a:lvl5pPr algn="just">
              <a:defRPr sz="1600">
                <a:latin typeface="Garamond" panose="02020404030301010803" pitchFamily="18" charset="0"/>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Alt Bilgi Yer Tutucusu 4">
            <a:extLst>
              <a:ext uri="{FF2B5EF4-FFF2-40B4-BE49-F238E27FC236}">
                <a16:creationId xmlns:a16="http://schemas.microsoft.com/office/drawing/2014/main" id="{B328A722-EE00-4D6C-A160-3415F20B519A}"/>
              </a:ext>
            </a:extLst>
          </p:cNvPr>
          <p:cNvSpPr>
            <a:spLocks noGrp="1"/>
          </p:cNvSpPr>
          <p:nvPr>
            <p:ph type="ftr" sz="quarter" idx="11"/>
          </p:nvPr>
        </p:nvSpPr>
        <p:spPr>
          <a:xfrm>
            <a:off x="3028950" y="6356351"/>
            <a:ext cx="3086100" cy="365125"/>
          </a:xfrm>
          <a:prstGeom prst="rect">
            <a:avLst/>
          </a:prstGeom>
        </p:spPr>
        <p:txBody>
          <a:bodyPr anchor="ctr"/>
          <a:lstStyle>
            <a:lvl1pPr>
              <a:defRPr sz="1100" i="1">
                <a:latin typeface="Garamond" panose="02020404030301010803" pitchFamily="18" charset="0"/>
              </a:defRPr>
            </a:lvl1pPr>
          </a:lstStyle>
          <a:p>
            <a:endParaRPr lang="tr-TR"/>
          </a:p>
        </p:txBody>
      </p:sp>
      <p:sp>
        <p:nvSpPr>
          <p:cNvPr id="6" name="Slayt Numarası Yer Tutucusu 5">
            <a:extLst>
              <a:ext uri="{FF2B5EF4-FFF2-40B4-BE49-F238E27FC236}">
                <a16:creationId xmlns:a16="http://schemas.microsoft.com/office/drawing/2014/main" id="{A8DCE2C6-FA66-47F9-8B95-640B976922D4}"/>
              </a:ext>
            </a:extLst>
          </p:cNvPr>
          <p:cNvSpPr>
            <a:spLocks noGrp="1"/>
          </p:cNvSpPr>
          <p:nvPr>
            <p:ph type="sldNum" sz="quarter" idx="12"/>
          </p:nvPr>
        </p:nvSpPr>
        <p:spPr>
          <a:xfrm>
            <a:off x="6457950" y="6356351"/>
            <a:ext cx="2057400" cy="365125"/>
          </a:xfrm>
          <a:prstGeom prst="rect">
            <a:avLst/>
          </a:prstGeom>
        </p:spPr>
        <p:txBody>
          <a:bodyPr anchor="ctr"/>
          <a:lstStyle>
            <a:lvl1pPr algn="r">
              <a:defRPr sz="1400" b="1">
                <a:solidFill>
                  <a:schemeClr val="bg1"/>
                </a:solidFill>
                <a:latin typeface="Garamond" panose="02020404030301010803" pitchFamily="18" charset="0"/>
              </a:defRPr>
            </a:lvl1pPr>
          </a:lstStyle>
          <a:p>
            <a:fld id="{74448FE9-6412-482E-82FE-FE4F4EF18EDD}" type="slidenum">
              <a:rPr lang="tr-TR" smtClean="0"/>
              <a:pPr/>
              <a:t>‹#›</a:t>
            </a:fld>
            <a:endParaRPr lang="tr-TR"/>
          </a:p>
        </p:txBody>
      </p:sp>
    </p:spTree>
    <p:extLst>
      <p:ext uri="{BB962C8B-B14F-4D97-AF65-F5344CB8AC3E}">
        <p14:creationId xmlns:p14="http://schemas.microsoft.com/office/powerpoint/2010/main" val="1287486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7FAD8C3F-73E3-4A52-86B8-6BEB6E1F1A45}" type="datetime1">
              <a:rPr lang="tr-TR"/>
              <a:pPr>
                <a:defRPr/>
              </a:pPr>
              <a:t>6.12.2022</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DC67CEC0-DE57-4934-89EF-E6E48424F483}" type="slidenum">
              <a:rPr lang="tr-TR"/>
              <a:pPr>
                <a:defRPr/>
              </a:pPr>
              <a:t>‹#›</a:t>
            </a:fld>
            <a:endParaRPr lang="tr-TR"/>
          </a:p>
        </p:txBody>
      </p:sp>
    </p:spTree>
    <p:extLst>
      <p:ext uri="{BB962C8B-B14F-4D97-AF65-F5344CB8AC3E}">
        <p14:creationId xmlns:p14="http://schemas.microsoft.com/office/powerpoint/2010/main" val="2639641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EB8E984-4853-4EE5-92AD-4A6C0B017787}" type="datetime1">
              <a:rPr lang="tr-TR" smtClean="0">
                <a:solidFill>
                  <a:prstClr val="black">
                    <a:tint val="75000"/>
                  </a:prstClr>
                </a:solidFill>
              </a:rPr>
              <a:t>6.12.2022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3827892F-5BC3-49D5-B626-A25A195DA93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085503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852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3" r:id="rId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1.png"/><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5.jpeg"/></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98F107-7855-4AE3-A08D-3F3F2082BDBB}"/>
              </a:ext>
            </a:extLst>
          </p:cNvPr>
          <p:cNvSpPr>
            <a:spLocks noGrp="1"/>
          </p:cNvSpPr>
          <p:nvPr>
            <p:ph type="ctrTitle"/>
          </p:nvPr>
        </p:nvSpPr>
        <p:spPr>
          <a:xfrm>
            <a:off x="1143000" y="4296701"/>
            <a:ext cx="6858000" cy="1531534"/>
          </a:xfrm>
        </p:spPr>
        <p:txBody>
          <a:bodyPr anchor="ctr"/>
          <a:lstStyle/>
          <a:p>
            <a:r>
              <a:rPr lang="tr-TR" sz="2200" b="1" dirty="0" smtClean="0"/>
              <a:t>KADINA YÖNELİK ŞİDDET VE ERKEN YAŞTA VE ZORLA EVLİLİKLERLE MÜCADELE FARKINDALIK  SEMİNERLERİ</a:t>
            </a:r>
            <a:br>
              <a:rPr lang="tr-TR" sz="2200" b="1" dirty="0" smtClean="0"/>
            </a:br>
            <a:endParaRPr lang="tr-TR" sz="2200" b="1" dirty="0"/>
          </a:p>
        </p:txBody>
      </p:sp>
      <p:sp>
        <p:nvSpPr>
          <p:cNvPr id="3" name="Alt Başlık 2">
            <a:extLst>
              <a:ext uri="{FF2B5EF4-FFF2-40B4-BE49-F238E27FC236}">
                <a16:creationId xmlns:a16="http://schemas.microsoft.com/office/drawing/2014/main" id="{81834D68-1E73-4B91-A1A3-F9BB0C330877}"/>
              </a:ext>
            </a:extLst>
          </p:cNvPr>
          <p:cNvSpPr>
            <a:spLocks noGrp="1"/>
          </p:cNvSpPr>
          <p:nvPr>
            <p:ph type="subTitle" idx="1"/>
          </p:nvPr>
        </p:nvSpPr>
        <p:spPr>
          <a:xfrm>
            <a:off x="1143000" y="5828235"/>
            <a:ext cx="6858000" cy="719196"/>
          </a:xfrm>
        </p:spPr>
        <p:txBody>
          <a:bodyPr anchor="ctr"/>
          <a:lstStyle/>
          <a:p>
            <a:r>
              <a:rPr lang="tr-TR" sz="2200" b="1" dirty="0" smtClean="0"/>
              <a:t>2022</a:t>
            </a:r>
            <a:endParaRPr lang="tr-TR" sz="2200" b="1" dirty="0"/>
          </a:p>
        </p:txBody>
      </p:sp>
    </p:spTree>
    <p:extLst>
      <p:ext uri="{BB962C8B-B14F-4D97-AF65-F5344CB8AC3E}">
        <p14:creationId xmlns:p14="http://schemas.microsoft.com/office/powerpoint/2010/main" val="3446273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94531" y="581627"/>
            <a:ext cx="8258175" cy="553998"/>
          </a:xfrm>
          <a:prstGeom prst="rect">
            <a:avLst/>
          </a:prstGeom>
          <a:noFill/>
        </p:spPr>
        <p:txBody>
          <a:bodyPr>
            <a:spAutoFit/>
          </a:bodyPr>
          <a:lstStyle/>
          <a:p>
            <a:pPr algn="r">
              <a:defRPr/>
            </a:pPr>
            <a:r>
              <a:rPr lang="tr-TR" sz="3000" b="1" dirty="0">
                <a:solidFill>
                  <a:prstClr val="white"/>
                </a:solidFill>
                <a:latin typeface="Times New Roman" panose="02020603050405020304" pitchFamily="18" charset="0"/>
                <a:cs typeface="Times New Roman" panose="02020603050405020304" pitchFamily="18" charset="0"/>
              </a:rPr>
              <a:t>KADINA YÖNELİK ŞİDDETİN TÜRLERİ</a:t>
            </a:r>
          </a:p>
        </p:txBody>
      </p:sp>
      <p:sp>
        <p:nvSpPr>
          <p:cNvPr id="7" name="6 Slayt Numarası Yer Tutucusu"/>
          <p:cNvSpPr>
            <a:spLocks noGrp="1"/>
          </p:cNvSpPr>
          <p:nvPr>
            <p:ph type="sldNum" sz="quarter" idx="12"/>
          </p:nvPr>
        </p:nvSpPr>
        <p:spPr/>
        <p:txBody>
          <a:bodyPr/>
          <a:lstStyle/>
          <a:p>
            <a:pPr>
              <a:defRPr/>
            </a:pPr>
            <a:fld id="{9E2EBD2D-6D4B-4881-B118-FAF62D2A1B6B}" type="slidenum">
              <a:rPr lang="tr-TR" smtClean="0"/>
              <a:pPr>
                <a:defRPr/>
              </a:pPr>
              <a:t>10</a:t>
            </a:fld>
            <a:endParaRPr lang="tr-TR" dirty="0"/>
          </a:p>
        </p:txBody>
      </p:sp>
      <p:graphicFrame>
        <p:nvGraphicFramePr>
          <p:cNvPr id="2" name="Diyagram 1"/>
          <p:cNvGraphicFramePr/>
          <p:nvPr>
            <p:extLst>
              <p:ext uri="{D42A27DB-BD31-4B8C-83A1-F6EECF244321}">
                <p14:modId xmlns:p14="http://schemas.microsoft.com/office/powerpoint/2010/main" val="1876966648"/>
              </p:ext>
            </p:extLst>
          </p:nvPr>
        </p:nvGraphicFramePr>
        <p:xfrm>
          <a:off x="494532" y="1572769"/>
          <a:ext cx="8151928" cy="4783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Resim 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4248235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94531" y="581627"/>
            <a:ext cx="8258175" cy="553998"/>
          </a:xfrm>
          <a:prstGeom prst="rect">
            <a:avLst/>
          </a:prstGeom>
          <a:noFill/>
        </p:spPr>
        <p:txBody>
          <a:bodyPr>
            <a:spAutoFit/>
          </a:bodyPr>
          <a:lstStyle/>
          <a:p>
            <a:pPr algn="r">
              <a:defRPr/>
            </a:pPr>
            <a:r>
              <a:rPr lang="tr-TR" sz="3000" b="1" dirty="0">
                <a:solidFill>
                  <a:prstClr val="white"/>
                </a:solidFill>
                <a:latin typeface="Times New Roman" panose="02020603050405020304" pitchFamily="18" charset="0"/>
                <a:cs typeface="Times New Roman" panose="02020603050405020304" pitchFamily="18" charset="0"/>
              </a:rPr>
              <a:t>KADINA YÖNELİK ŞİDDETİN TÜRLERİ</a:t>
            </a:r>
          </a:p>
        </p:txBody>
      </p:sp>
      <p:sp>
        <p:nvSpPr>
          <p:cNvPr id="7" name="6 Slayt Numarası Yer Tutucusu"/>
          <p:cNvSpPr>
            <a:spLocks noGrp="1"/>
          </p:cNvSpPr>
          <p:nvPr>
            <p:ph type="sldNum" sz="quarter" idx="12"/>
          </p:nvPr>
        </p:nvSpPr>
        <p:spPr/>
        <p:txBody>
          <a:bodyPr/>
          <a:lstStyle/>
          <a:p>
            <a:pPr>
              <a:defRPr/>
            </a:pPr>
            <a:fld id="{9E2EBD2D-6D4B-4881-B118-FAF62D2A1B6B}" type="slidenum">
              <a:rPr lang="tr-TR" smtClean="0"/>
              <a:pPr>
                <a:defRPr/>
              </a:pPr>
              <a:t>11</a:t>
            </a:fld>
            <a:endParaRPr lang="tr-TR" dirty="0"/>
          </a:p>
        </p:txBody>
      </p:sp>
      <p:graphicFrame>
        <p:nvGraphicFramePr>
          <p:cNvPr id="2" name="Diyagram 1"/>
          <p:cNvGraphicFramePr/>
          <p:nvPr>
            <p:extLst>
              <p:ext uri="{D42A27DB-BD31-4B8C-83A1-F6EECF244321}">
                <p14:modId xmlns:p14="http://schemas.microsoft.com/office/powerpoint/2010/main" val="1319614192"/>
              </p:ext>
            </p:extLst>
          </p:nvPr>
        </p:nvGraphicFramePr>
        <p:xfrm>
          <a:off x="494532" y="1572769"/>
          <a:ext cx="8151928" cy="4783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Resim 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47336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94531" y="581627"/>
            <a:ext cx="8258175" cy="553998"/>
          </a:xfrm>
          <a:prstGeom prst="rect">
            <a:avLst/>
          </a:prstGeom>
          <a:noFill/>
        </p:spPr>
        <p:txBody>
          <a:bodyPr>
            <a:spAutoFit/>
          </a:bodyPr>
          <a:lstStyle/>
          <a:p>
            <a:pPr algn="r">
              <a:defRPr/>
            </a:pPr>
            <a:r>
              <a:rPr lang="tr-TR" sz="3000" b="1" dirty="0">
                <a:solidFill>
                  <a:prstClr val="white"/>
                </a:solidFill>
                <a:latin typeface="Times New Roman" panose="02020603050405020304" pitchFamily="18" charset="0"/>
                <a:cs typeface="Times New Roman" panose="02020603050405020304" pitchFamily="18" charset="0"/>
              </a:rPr>
              <a:t>KADINA YÖNELİK ŞİDDETİN TÜRLERİ</a:t>
            </a:r>
          </a:p>
        </p:txBody>
      </p:sp>
      <p:sp>
        <p:nvSpPr>
          <p:cNvPr id="7" name="6 Slayt Numarası Yer Tutucusu"/>
          <p:cNvSpPr>
            <a:spLocks noGrp="1"/>
          </p:cNvSpPr>
          <p:nvPr>
            <p:ph type="sldNum" sz="quarter" idx="12"/>
          </p:nvPr>
        </p:nvSpPr>
        <p:spPr/>
        <p:txBody>
          <a:bodyPr/>
          <a:lstStyle/>
          <a:p>
            <a:pPr>
              <a:defRPr/>
            </a:pPr>
            <a:fld id="{9E2EBD2D-6D4B-4881-B118-FAF62D2A1B6B}" type="slidenum">
              <a:rPr lang="tr-TR" smtClean="0"/>
              <a:pPr>
                <a:defRPr/>
              </a:pPr>
              <a:t>12</a:t>
            </a:fld>
            <a:endParaRPr lang="tr-TR" dirty="0"/>
          </a:p>
        </p:txBody>
      </p:sp>
      <p:graphicFrame>
        <p:nvGraphicFramePr>
          <p:cNvPr id="2" name="Diyagram 1"/>
          <p:cNvGraphicFramePr/>
          <p:nvPr>
            <p:extLst>
              <p:ext uri="{D42A27DB-BD31-4B8C-83A1-F6EECF244321}">
                <p14:modId xmlns:p14="http://schemas.microsoft.com/office/powerpoint/2010/main" val="554336367"/>
              </p:ext>
            </p:extLst>
          </p:nvPr>
        </p:nvGraphicFramePr>
        <p:xfrm>
          <a:off x="494532" y="1572769"/>
          <a:ext cx="8151928" cy="4783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Resim 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2053244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94531" y="581627"/>
            <a:ext cx="8258175" cy="553998"/>
          </a:xfrm>
          <a:prstGeom prst="rect">
            <a:avLst/>
          </a:prstGeom>
          <a:noFill/>
        </p:spPr>
        <p:txBody>
          <a:bodyPr>
            <a:spAutoFit/>
          </a:bodyPr>
          <a:lstStyle/>
          <a:p>
            <a:pPr algn="r">
              <a:defRPr/>
            </a:pPr>
            <a:r>
              <a:rPr lang="tr-TR" sz="3000" b="1" dirty="0">
                <a:solidFill>
                  <a:prstClr val="white"/>
                </a:solidFill>
                <a:latin typeface="Times New Roman" panose="02020603050405020304" pitchFamily="18" charset="0"/>
                <a:cs typeface="Times New Roman" panose="02020603050405020304" pitchFamily="18" charset="0"/>
              </a:rPr>
              <a:t>KADINA YÖNELİK ŞİDDETİN TÜRLERİ</a:t>
            </a:r>
          </a:p>
        </p:txBody>
      </p:sp>
      <p:sp>
        <p:nvSpPr>
          <p:cNvPr id="7" name="6 Slayt Numarası Yer Tutucusu"/>
          <p:cNvSpPr>
            <a:spLocks noGrp="1"/>
          </p:cNvSpPr>
          <p:nvPr>
            <p:ph type="sldNum" sz="quarter" idx="12"/>
          </p:nvPr>
        </p:nvSpPr>
        <p:spPr/>
        <p:txBody>
          <a:bodyPr/>
          <a:lstStyle/>
          <a:p>
            <a:pPr>
              <a:defRPr/>
            </a:pPr>
            <a:fld id="{9E2EBD2D-6D4B-4881-B118-FAF62D2A1B6B}" type="slidenum">
              <a:rPr lang="tr-TR" smtClean="0"/>
              <a:pPr>
                <a:defRPr/>
              </a:pPr>
              <a:t>13</a:t>
            </a:fld>
            <a:endParaRPr lang="tr-TR" dirty="0"/>
          </a:p>
        </p:txBody>
      </p:sp>
      <p:graphicFrame>
        <p:nvGraphicFramePr>
          <p:cNvPr id="2" name="Diyagram 1"/>
          <p:cNvGraphicFramePr/>
          <p:nvPr>
            <p:extLst>
              <p:ext uri="{D42A27DB-BD31-4B8C-83A1-F6EECF244321}">
                <p14:modId xmlns:p14="http://schemas.microsoft.com/office/powerpoint/2010/main" val="1548923284"/>
              </p:ext>
            </p:extLst>
          </p:nvPr>
        </p:nvGraphicFramePr>
        <p:xfrm>
          <a:off x="494532" y="1572768"/>
          <a:ext cx="8020818" cy="5148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Resim 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3575821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1"/>
            <a:ext cx="9144000" cy="5143499"/>
          </a:xfrm>
          <a:prstGeom prst="rect">
            <a:avLst/>
          </a:prstGeom>
          <a:ln w="12700">
            <a:miter lim="400000"/>
          </a:ln>
        </p:spPr>
      </p:pic>
      <p:sp>
        <p:nvSpPr>
          <p:cNvPr id="154" name="Başlık 1"/>
          <p:cNvSpPr txBox="1">
            <a:spLocks noGrp="1"/>
          </p:cNvSpPr>
          <p:nvPr>
            <p:ph type="ctrTitle"/>
          </p:nvPr>
        </p:nvSpPr>
        <p:spPr>
          <a:xfrm>
            <a:off x="97971" y="996043"/>
            <a:ext cx="5662750" cy="595993"/>
          </a:xfrm>
          <a:prstGeom prst="rect">
            <a:avLst/>
          </a:prstGeom>
        </p:spPr>
        <p:txBody>
          <a:bodyPr>
            <a:normAutofit/>
          </a:bodyPr>
          <a:lstStyle>
            <a:lvl1pPr algn="l">
              <a:defRPr sz="4400" b="1">
                <a:solidFill>
                  <a:srgbClr val="DC0A13"/>
                </a:solidFill>
                <a:latin typeface="Myriad Pro"/>
                <a:ea typeface="Myriad Pro"/>
                <a:cs typeface="Myriad Pro"/>
                <a:sym typeface="Myriad Pro"/>
              </a:defRPr>
            </a:lvl1pPr>
          </a:lstStyle>
          <a:p>
            <a:pPr algn="ctr"/>
            <a:r>
              <a:rPr lang="tr-TR" sz="2100" dirty="0">
                <a:latin typeface="Calibri" panose="020F0502020204030204" pitchFamily="34" charset="0"/>
                <a:cs typeface="Calibri" panose="020F0502020204030204" pitchFamily="34" charset="0"/>
              </a:rPr>
              <a:t>KADINA YÖNELİK ŞİDDETİN NEDENLERİ</a:t>
            </a:r>
            <a:endParaRPr sz="2100" dirty="0">
              <a:solidFill>
                <a:srgbClr val="FF0000"/>
              </a:solidFill>
              <a:latin typeface="Calibri" panose="020F0502020204030204" pitchFamily="34" charset="0"/>
              <a:cs typeface="Calibri" panose="020F0502020204030204" pitchFamily="34" charset="0"/>
            </a:endParaRPr>
          </a:p>
        </p:txBody>
      </p:sp>
      <p:sp>
        <p:nvSpPr>
          <p:cNvPr id="6" name="Metin kutusu 5"/>
          <p:cNvSpPr txBox="1"/>
          <p:nvPr/>
        </p:nvSpPr>
        <p:spPr>
          <a:xfrm>
            <a:off x="5592652" y="2537944"/>
            <a:ext cx="3224778" cy="3000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257175" indent="-257175" algn="just" defTabSz="685800" hangingPunct="0">
              <a:buClr>
                <a:srgbClr val="FF0000"/>
              </a:buClr>
              <a:buFont typeface="Wingdings" panose="05000000000000000000" pitchFamily="2" charset="2"/>
              <a:buChar char="ü"/>
            </a:pPr>
            <a:endParaRPr lang="tr-TR" sz="1500" dirty="0">
              <a:solidFill>
                <a:srgbClr val="000000"/>
              </a:solidFill>
              <a:sym typeface="Calibri"/>
            </a:endParaRPr>
          </a:p>
        </p:txBody>
      </p:sp>
      <p:sp>
        <p:nvSpPr>
          <p:cNvPr id="2" name="Metin kutusu 1"/>
          <p:cNvSpPr txBox="1"/>
          <p:nvPr/>
        </p:nvSpPr>
        <p:spPr>
          <a:xfrm>
            <a:off x="6559102" y="1019703"/>
            <a:ext cx="2057400" cy="461665"/>
          </a:xfrm>
          <a:prstGeom prst="rect">
            <a:avLst/>
          </a:prstGeom>
          <a:noFill/>
        </p:spPr>
        <p:txBody>
          <a:bodyPr wrap="square" rtlCol="0">
            <a:spAutoFit/>
          </a:bodyPr>
          <a:lstStyle/>
          <a:p>
            <a:r>
              <a:rPr lang="tr-TR" sz="1200" b="1" dirty="0">
                <a:solidFill>
                  <a:schemeClr val="bg1"/>
                </a:solidFill>
                <a:latin typeface="Calibri" panose="020F0502020204030204" pitchFamily="34" charset="0"/>
                <a:cs typeface="Calibri" panose="020F0502020204030204" pitchFamily="34" charset="0"/>
              </a:rPr>
              <a:t>T.C. AİLE VE SOSYAL HİZMETLER BAKANLIĞI </a:t>
            </a:r>
          </a:p>
        </p:txBody>
      </p:sp>
      <p:sp>
        <p:nvSpPr>
          <p:cNvPr id="4" name="Slayt Numarası Yer Tutucusu 3"/>
          <p:cNvSpPr>
            <a:spLocks noGrp="1"/>
          </p:cNvSpPr>
          <p:nvPr>
            <p:ph type="sldNum" sz="quarter" idx="4294967295"/>
          </p:nvPr>
        </p:nvSpPr>
        <p:spPr/>
        <p:txBody>
          <a:bodyPr/>
          <a:lstStyle/>
          <a:p>
            <a:fld id="{86CB4B4D-7CA3-9044-876B-883B54F8677D}" type="slidenum">
              <a:rPr lang="tr-TR" smtClean="0"/>
              <a:t>14</a:t>
            </a:fld>
            <a:endParaRPr lang="tr-TR"/>
          </a:p>
        </p:txBody>
      </p:sp>
      <p:grpSp>
        <p:nvGrpSpPr>
          <p:cNvPr id="8" name="Grup 7"/>
          <p:cNvGrpSpPr/>
          <p:nvPr/>
        </p:nvGrpSpPr>
        <p:grpSpPr>
          <a:xfrm>
            <a:off x="1594539" y="1939678"/>
            <a:ext cx="6743282" cy="3704900"/>
            <a:chOff x="2959439" y="1075304"/>
            <a:chExt cx="5841928" cy="3456000"/>
          </a:xfrm>
        </p:grpSpPr>
        <p:grpSp>
          <p:nvGrpSpPr>
            <p:cNvPr id="9" name="Grup 8"/>
            <p:cNvGrpSpPr/>
            <p:nvPr/>
          </p:nvGrpSpPr>
          <p:grpSpPr>
            <a:xfrm>
              <a:off x="2959439" y="1075304"/>
              <a:ext cx="5359393" cy="3456000"/>
              <a:chOff x="2959439" y="1075304"/>
              <a:chExt cx="5359393" cy="3456000"/>
            </a:xfrm>
          </p:grpSpPr>
          <p:sp>
            <p:nvSpPr>
              <p:cNvPr id="13" name="Oval 12"/>
              <p:cNvSpPr/>
              <p:nvPr/>
            </p:nvSpPr>
            <p:spPr>
              <a:xfrm>
                <a:off x="2959439" y="1075304"/>
                <a:ext cx="5327998" cy="3456000"/>
              </a:xfrm>
              <a:prstGeom prst="ellipse">
                <a:avLst/>
              </a:prstGeom>
              <a:solidFill>
                <a:srgbClr val="0070C0"/>
              </a:solidFill>
              <a:ln w="25400" cap="flat" cmpd="sng" algn="ctr">
                <a:solidFill>
                  <a:srgbClr val="C0504D">
                    <a:lumMod val="20000"/>
                    <a:lumOff val="80000"/>
                  </a:srgb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tr-TR" sz="1500" kern="0">
                  <a:solidFill>
                    <a:sysClr val="window" lastClr="FFFFFF"/>
                  </a:solidFill>
                </a:endParaRPr>
              </a:p>
            </p:txBody>
          </p:sp>
          <p:sp>
            <p:nvSpPr>
              <p:cNvPr id="14" name="Oval 13"/>
              <p:cNvSpPr/>
              <p:nvPr/>
            </p:nvSpPr>
            <p:spPr>
              <a:xfrm>
                <a:off x="4186914" y="1477257"/>
                <a:ext cx="4131556" cy="2720913"/>
              </a:xfrm>
              <a:prstGeom prst="ellipse">
                <a:avLst/>
              </a:prstGeom>
              <a:solidFill>
                <a:srgbClr val="00B0F0"/>
              </a:solidFill>
              <a:ln w="25400" cap="flat" cmpd="sng" algn="ctr">
                <a:solidFill>
                  <a:sysClr val="window" lastClr="FFFFFF">
                    <a:lumMod val="85000"/>
                  </a:sys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tr-TR" sz="1500" kern="0">
                  <a:solidFill>
                    <a:sysClr val="window" lastClr="FFFFFF"/>
                  </a:solidFill>
                </a:endParaRPr>
              </a:p>
            </p:txBody>
          </p:sp>
          <p:sp>
            <p:nvSpPr>
              <p:cNvPr id="15" name="Oval 14"/>
              <p:cNvSpPr/>
              <p:nvPr/>
            </p:nvSpPr>
            <p:spPr>
              <a:xfrm>
                <a:off x="5307887" y="2173543"/>
                <a:ext cx="3010945" cy="1328339"/>
              </a:xfrm>
              <a:prstGeom prst="ellipse">
                <a:avLst/>
              </a:prstGeom>
              <a:solidFill>
                <a:srgbClr val="00B050"/>
              </a:solidFill>
              <a:ln w="25400" cap="flat" cmpd="sng" algn="ctr">
                <a:solidFill>
                  <a:srgbClr val="C0504D">
                    <a:lumMod val="20000"/>
                    <a:lumOff val="80000"/>
                  </a:srgb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tr-TR" kern="0" dirty="0">
                  <a:solidFill>
                    <a:sysClr val="window" lastClr="FFFFFF"/>
                  </a:solidFill>
                </a:endParaRPr>
              </a:p>
            </p:txBody>
          </p:sp>
          <p:sp>
            <p:nvSpPr>
              <p:cNvPr id="16" name="Oval 15"/>
              <p:cNvSpPr/>
              <p:nvPr/>
            </p:nvSpPr>
            <p:spPr>
              <a:xfrm>
                <a:off x="7022380" y="2420800"/>
                <a:ext cx="1296091" cy="811885"/>
              </a:xfrm>
              <a:prstGeom prst="ellipse">
                <a:avLst/>
              </a:prstGeom>
              <a:solidFill>
                <a:srgbClr val="92D050"/>
              </a:solidFill>
              <a:ln w="25400" cap="flat" cmpd="sng" algn="ctr">
                <a:solidFill>
                  <a:sysClr val="window" lastClr="FFFFFF">
                    <a:lumMod val="85000"/>
                  </a:sys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15000"/>
                  </a:lnSpc>
                  <a:spcAft>
                    <a:spcPts val="750"/>
                  </a:spcAft>
                  <a:defRPr/>
                </a:pPr>
                <a:endParaRPr lang="tr-TR" kern="0" dirty="0">
                  <a:solidFill>
                    <a:sysClr val="window" lastClr="FFFFFF"/>
                  </a:solidFill>
                  <a:ea typeface="Calibri"/>
                  <a:cs typeface="Times New Roman"/>
                </a:endParaRPr>
              </a:p>
            </p:txBody>
          </p:sp>
          <p:sp>
            <p:nvSpPr>
              <p:cNvPr id="17" name="Metin Kutusu 6"/>
              <p:cNvSpPr txBox="1"/>
              <p:nvPr/>
            </p:nvSpPr>
            <p:spPr>
              <a:xfrm>
                <a:off x="4186551" y="2582864"/>
                <a:ext cx="1579343" cy="866743"/>
              </a:xfrm>
              <a:prstGeom prst="rect">
                <a:avLst/>
              </a:prstGeom>
              <a:solidFill>
                <a:sysClr val="window" lastClr="FFFFFF">
                  <a:alpha val="0"/>
                </a:sysClr>
              </a:solidFill>
              <a:ln w="6350">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a:lnSpc>
                    <a:spcPct val="115000"/>
                  </a:lnSpc>
                  <a:spcAft>
                    <a:spcPts val="750"/>
                  </a:spcAft>
                  <a:defRPr/>
                </a:pPr>
                <a:r>
                  <a:rPr lang="tr-TR" sz="1350" b="1" kern="0" dirty="0">
                    <a:solidFill>
                      <a:srgbClr val="FFFFFF"/>
                    </a:solidFill>
                    <a:ea typeface="Calibri"/>
                    <a:cs typeface="Times New Roman"/>
                  </a:rPr>
                  <a:t>YAŞANAN BÖLGE</a:t>
                </a:r>
                <a:endParaRPr lang="tr-TR" sz="1350" kern="0" dirty="0">
                  <a:solidFill>
                    <a:sysClr val="windowText" lastClr="000000"/>
                  </a:solidFill>
                  <a:ea typeface="Calibri"/>
                  <a:cs typeface="Times New Roman"/>
                </a:endParaRPr>
              </a:p>
            </p:txBody>
          </p:sp>
          <p:sp>
            <p:nvSpPr>
              <p:cNvPr id="18" name="Metin Kutusu 7"/>
              <p:cNvSpPr txBox="1"/>
              <p:nvPr/>
            </p:nvSpPr>
            <p:spPr>
              <a:xfrm>
                <a:off x="3075640" y="2420800"/>
                <a:ext cx="1324180" cy="482743"/>
              </a:xfrm>
              <a:prstGeom prst="rect">
                <a:avLst/>
              </a:prstGeom>
              <a:solidFill>
                <a:sysClr val="window" lastClr="FFFFFF">
                  <a:alpha val="0"/>
                </a:sysClr>
              </a:solidFill>
              <a:ln w="6350">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a:lnSpc>
                    <a:spcPct val="115000"/>
                  </a:lnSpc>
                  <a:spcAft>
                    <a:spcPts val="750"/>
                  </a:spcAft>
                  <a:defRPr/>
                </a:pPr>
                <a:r>
                  <a:rPr lang="tr-TR" sz="1200" b="1" kern="0" dirty="0">
                    <a:solidFill>
                      <a:srgbClr val="FFFFFF"/>
                    </a:solidFill>
                    <a:ea typeface="Calibri"/>
                    <a:cs typeface="Times New Roman"/>
                  </a:rPr>
                  <a:t>TOPLUM/SOSYAL POLİTİK</a:t>
                </a:r>
                <a:endParaRPr lang="tr-TR" sz="1200" kern="0" dirty="0">
                  <a:solidFill>
                    <a:sysClr val="windowText" lastClr="000000"/>
                  </a:solidFill>
                  <a:ea typeface="Calibri"/>
                  <a:cs typeface="Times New Roman"/>
                </a:endParaRPr>
              </a:p>
            </p:txBody>
          </p:sp>
        </p:grpSp>
        <p:grpSp>
          <p:nvGrpSpPr>
            <p:cNvPr id="10" name="Grup 9"/>
            <p:cNvGrpSpPr/>
            <p:nvPr/>
          </p:nvGrpSpPr>
          <p:grpSpPr>
            <a:xfrm>
              <a:off x="5435262" y="2639981"/>
              <a:ext cx="3366105" cy="397788"/>
              <a:chOff x="5435262" y="2639981"/>
              <a:chExt cx="3366105" cy="397788"/>
            </a:xfrm>
          </p:grpSpPr>
          <p:sp>
            <p:nvSpPr>
              <p:cNvPr id="11" name="Metin kutusu 10"/>
              <p:cNvSpPr txBox="1"/>
              <p:nvPr/>
            </p:nvSpPr>
            <p:spPr>
              <a:xfrm>
                <a:off x="5435262" y="2639981"/>
                <a:ext cx="2191038" cy="344519"/>
              </a:xfrm>
              <a:prstGeom prst="rect">
                <a:avLst/>
              </a:prstGeom>
              <a:noFill/>
            </p:spPr>
            <p:txBody>
              <a:bodyPr wrap="square" rtlCol="0">
                <a:spAutoFit/>
              </a:bodyPr>
              <a:lstStyle/>
              <a:p>
                <a:pPr defTabSz="685800">
                  <a:defRPr/>
                </a:pPr>
                <a:r>
                  <a:rPr lang="tr-TR" b="1" kern="0" dirty="0">
                    <a:solidFill>
                      <a:prstClr val="white"/>
                    </a:solidFill>
                  </a:rPr>
                  <a:t>KİŞİLERARASI</a:t>
                </a:r>
              </a:p>
            </p:txBody>
          </p:sp>
          <p:sp>
            <p:nvSpPr>
              <p:cNvPr id="12" name="Metin kutusu 11"/>
              <p:cNvSpPr txBox="1"/>
              <p:nvPr/>
            </p:nvSpPr>
            <p:spPr>
              <a:xfrm>
                <a:off x="7022379" y="2693249"/>
                <a:ext cx="1778988" cy="344520"/>
              </a:xfrm>
              <a:prstGeom prst="rect">
                <a:avLst/>
              </a:prstGeom>
              <a:noFill/>
            </p:spPr>
            <p:txBody>
              <a:bodyPr wrap="square" rtlCol="0">
                <a:spAutoFit/>
              </a:bodyPr>
              <a:lstStyle/>
              <a:p>
                <a:pPr defTabSz="685800">
                  <a:defRPr/>
                </a:pPr>
                <a:r>
                  <a:rPr lang="tr-TR" b="1" kern="0" dirty="0">
                    <a:solidFill>
                      <a:prstClr val="white"/>
                    </a:solidFill>
                  </a:rPr>
                  <a:t>BİREYSEL</a:t>
                </a:r>
              </a:p>
            </p:txBody>
          </p:sp>
        </p:grpSp>
      </p:grpSp>
    </p:spTree>
    <p:extLst>
      <p:ext uri="{BB962C8B-B14F-4D97-AF65-F5344CB8AC3E}">
        <p14:creationId xmlns:p14="http://schemas.microsoft.com/office/powerpoint/2010/main" val="98181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15</a:t>
            </a:fld>
            <a:endParaRPr lang="tr-TR" dirty="0">
              <a:solidFill>
                <a:prstClr val="black">
                  <a:tint val="75000"/>
                </a:prstClr>
              </a:solidFill>
            </a:endParaRPr>
          </a:p>
        </p:txBody>
      </p:sp>
      <p:graphicFrame>
        <p:nvGraphicFramePr>
          <p:cNvPr id="3" name="Diyagram 2"/>
          <p:cNvGraphicFramePr/>
          <p:nvPr>
            <p:extLst/>
          </p:nvPr>
        </p:nvGraphicFramePr>
        <p:xfrm>
          <a:off x="443635" y="1618607"/>
          <a:ext cx="8181749" cy="4708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sim 3"/>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1454751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Başlık 1"/>
          <p:cNvSpPr txBox="1">
            <a:spLocks noGrp="1"/>
          </p:cNvSpPr>
          <p:nvPr>
            <p:ph type="ctrTitle"/>
          </p:nvPr>
        </p:nvSpPr>
        <p:spPr>
          <a:xfrm>
            <a:off x="97971" y="426721"/>
            <a:ext cx="5662750" cy="766353"/>
          </a:xfrm>
          <a:prstGeom prst="rect">
            <a:avLst/>
          </a:prstGeom>
        </p:spPr>
        <p:txBody>
          <a:bodyPr>
            <a:noAutofit/>
          </a:bodyPr>
          <a:lstStyle>
            <a:lvl1pPr algn="l">
              <a:defRPr sz="4400" b="1">
                <a:solidFill>
                  <a:srgbClr val="DC0A13"/>
                </a:solidFill>
                <a:latin typeface="Myriad Pro"/>
                <a:ea typeface="Myriad Pro"/>
                <a:cs typeface="Myriad Pro"/>
                <a:sym typeface="Myriad Pro"/>
              </a:defRPr>
            </a:lvl1pPr>
          </a:lstStyle>
          <a:p>
            <a:pPr algn="ctr"/>
            <a:r>
              <a:rPr lang="tr-TR" sz="4500" dirty="0">
                <a:latin typeface="Calibri" panose="020F0502020204030204" pitchFamily="34" charset="0"/>
                <a:cs typeface="Calibri" panose="020F0502020204030204" pitchFamily="34" charset="0"/>
              </a:rPr>
              <a:t>ŞİDDET DÖNGÜSÜ</a:t>
            </a:r>
            <a:endParaRPr sz="4500" dirty="0">
              <a:solidFill>
                <a:srgbClr val="FF0000"/>
              </a:solidFill>
              <a:latin typeface="Calibri" panose="020F0502020204030204" pitchFamily="34" charset="0"/>
              <a:cs typeface="Calibri" panose="020F0502020204030204" pitchFamily="34" charset="0"/>
            </a:endParaRPr>
          </a:p>
        </p:txBody>
      </p:sp>
      <p:sp>
        <p:nvSpPr>
          <p:cNvPr id="6" name="Metin kutusu 5"/>
          <p:cNvSpPr txBox="1"/>
          <p:nvPr/>
        </p:nvSpPr>
        <p:spPr>
          <a:xfrm>
            <a:off x="5592652" y="2537944"/>
            <a:ext cx="3224778" cy="3000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257175" indent="-257175" algn="just" defTabSz="685800" hangingPunct="0">
              <a:buClr>
                <a:srgbClr val="FF0000"/>
              </a:buClr>
              <a:buFont typeface="Wingdings" panose="05000000000000000000" pitchFamily="2" charset="2"/>
              <a:buChar char="ü"/>
            </a:pPr>
            <a:endParaRPr lang="tr-TR" sz="1500" dirty="0">
              <a:solidFill>
                <a:srgbClr val="000000"/>
              </a:solidFill>
              <a:sym typeface="Calibri"/>
            </a:endParaRPr>
          </a:p>
        </p:txBody>
      </p:sp>
      <p:sp>
        <p:nvSpPr>
          <p:cNvPr id="2" name="Metin kutusu 1"/>
          <p:cNvSpPr txBox="1"/>
          <p:nvPr/>
        </p:nvSpPr>
        <p:spPr>
          <a:xfrm>
            <a:off x="6559102" y="1019703"/>
            <a:ext cx="2057400" cy="461665"/>
          </a:xfrm>
          <a:prstGeom prst="rect">
            <a:avLst/>
          </a:prstGeom>
          <a:noFill/>
        </p:spPr>
        <p:txBody>
          <a:bodyPr wrap="square" rtlCol="0">
            <a:spAutoFit/>
          </a:bodyPr>
          <a:lstStyle/>
          <a:p>
            <a:r>
              <a:rPr lang="tr-TR" sz="1200" b="1" dirty="0">
                <a:solidFill>
                  <a:schemeClr val="bg1"/>
                </a:solidFill>
                <a:latin typeface="Calibri" panose="020F0502020204030204" pitchFamily="34" charset="0"/>
                <a:cs typeface="Calibri" panose="020F0502020204030204" pitchFamily="34" charset="0"/>
              </a:rPr>
              <a:t>T.C. AİLE VE SOSYAL HİZMETLER BAKANLIĞI </a:t>
            </a:r>
          </a:p>
        </p:txBody>
      </p:sp>
      <p:sp>
        <p:nvSpPr>
          <p:cNvPr id="4" name="Slayt Numarası Yer Tutucusu 3"/>
          <p:cNvSpPr>
            <a:spLocks noGrp="1"/>
          </p:cNvSpPr>
          <p:nvPr>
            <p:ph type="sldNum" sz="quarter" idx="4294967295"/>
          </p:nvPr>
        </p:nvSpPr>
        <p:spPr/>
        <p:txBody>
          <a:bodyPr/>
          <a:lstStyle/>
          <a:p>
            <a:fld id="{86CB4B4D-7CA3-9044-876B-883B54F8677D}" type="slidenum">
              <a:rPr lang="tr-TR" smtClean="0"/>
              <a:t>16</a:t>
            </a:fld>
            <a:endParaRPr lang="tr-TR"/>
          </a:p>
        </p:txBody>
      </p:sp>
      <p:pic>
        <p:nvPicPr>
          <p:cNvPr id="35" name="Picture 2" descr="ŞİDDET DÖNGÜSÜ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703" y="1193074"/>
            <a:ext cx="7178480" cy="4868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53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Başlık 1"/>
          <p:cNvSpPr txBox="1">
            <a:spLocks noGrp="1"/>
          </p:cNvSpPr>
          <p:nvPr>
            <p:ph type="ctrTitle"/>
          </p:nvPr>
        </p:nvSpPr>
        <p:spPr>
          <a:xfrm>
            <a:off x="97970" y="574767"/>
            <a:ext cx="7748453" cy="748936"/>
          </a:xfrm>
          <a:prstGeom prst="rect">
            <a:avLst/>
          </a:prstGeom>
        </p:spPr>
        <p:txBody>
          <a:bodyPr>
            <a:normAutofit/>
          </a:bodyPr>
          <a:lstStyle>
            <a:lvl1pPr algn="l">
              <a:defRPr sz="4400" b="1">
                <a:solidFill>
                  <a:srgbClr val="DC0A13"/>
                </a:solidFill>
                <a:latin typeface="Myriad Pro"/>
                <a:ea typeface="Myriad Pro"/>
                <a:cs typeface="Myriad Pro"/>
                <a:sym typeface="Myriad Pro"/>
              </a:defRPr>
            </a:lvl1pPr>
          </a:lstStyle>
          <a:p>
            <a:pPr algn="ctr"/>
            <a:r>
              <a:rPr lang="tr-TR" sz="2500" dirty="0">
                <a:latin typeface="Calibri" panose="020F0502020204030204" pitchFamily="34" charset="0"/>
                <a:cs typeface="Calibri" panose="020F0502020204030204" pitchFamily="34" charset="0"/>
              </a:rPr>
              <a:t>ŞİDDETE MARUZ KALAN KADINLAR NELER DÜŞÜNÜR?</a:t>
            </a:r>
            <a:endParaRPr sz="2500" dirty="0">
              <a:solidFill>
                <a:srgbClr val="FF0000"/>
              </a:solidFill>
              <a:latin typeface="Calibri" panose="020F0502020204030204" pitchFamily="34" charset="0"/>
              <a:cs typeface="Calibri" panose="020F0502020204030204" pitchFamily="34" charset="0"/>
            </a:endParaRPr>
          </a:p>
        </p:txBody>
      </p:sp>
      <p:sp>
        <p:nvSpPr>
          <p:cNvPr id="6" name="Metin kutusu 5"/>
          <p:cNvSpPr txBox="1"/>
          <p:nvPr/>
        </p:nvSpPr>
        <p:spPr>
          <a:xfrm>
            <a:off x="5592652" y="2537944"/>
            <a:ext cx="3224778" cy="3000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257175" indent="-257175" algn="just" defTabSz="685800" hangingPunct="0">
              <a:buClr>
                <a:srgbClr val="FF0000"/>
              </a:buClr>
              <a:buFont typeface="Wingdings" panose="05000000000000000000" pitchFamily="2" charset="2"/>
              <a:buChar char="ü"/>
            </a:pPr>
            <a:endParaRPr lang="tr-TR" sz="1500" dirty="0">
              <a:solidFill>
                <a:srgbClr val="000000"/>
              </a:solidFill>
              <a:sym typeface="Calibri"/>
            </a:endParaRPr>
          </a:p>
        </p:txBody>
      </p:sp>
      <p:sp>
        <p:nvSpPr>
          <p:cNvPr id="4" name="Slayt Numarası Yer Tutucusu 3"/>
          <p:cNvSpPr>
            <a:spLocks noGrp="1"/>
          </p:cNvSpPr>
          <p:nvPr>
            <p:ph type="sldNum" sz="quarter" idx="4294967295"/>
          </p:nvPr>
        </p:nvSpPr>
        <p:spPr/>
        <p:txBody>
          <a:bodyPr/>
          <a:lstStyle/>
          <a:p>
            <a:endParaRPr lang="tr-TR" dirty="0"/>
          </a:p>
        </p:txBody>
      </p:sp>
      <p:sp>
        <p:nvSpPr>
          <p:cNvPr id="7" name="İçerik Yer Tutucusu 12"/>
          <p:cNvSpPr txBox="1">
            <a:spLocks/>
          </p:cNvSpPr>
          <p:nvPr/>
        </p:nvSpPr>
        <p:spPr>
          <a:xfrm>
            <a:off x="5852159" y="1663337"/>
            <a:ext cx="2965271" cy="4667794"/>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338"/>
              </a:spcBef>
              <a:spcAft>
                <a:spcPts val="338"/>
              </a:spcAft>
              <a:buClr>
                <a:srgbClr val="C00000"/>
              </a:buClr>
              <a:buFont typeface="Wingdings" pitchFamily="2" charset="2"/>
              <a:buChar char="Ø"/>
            </a:pPr>
            <a:r>
              <a:rPr lang="tr-TR" altLang="tr-TR" sz="2100" b="1" dirty="0">
                <a:cs typeface="Arial" pitchFamily="34" charset="0"/>
              </a:rPr>
              <a:t>Tekrarlamayacak.</a:t>
            </a:r>
          </a:p>
          <a:p>
            <a:pPr>
              <a:spcBef>
                <a:spcPts val="338"/>
              </a:spcBef>
              <a:spcAft>
                <a:spcPts val="338"/>
              </a:spcAft>
              <a:buClr>
                <a:srgbClr val="C00000"/>
              </a:buClr>
              <a:buFont typeface="Wingdings" pitchFamily="2" charset="2"/>
              <a:buChar char="Ø"/>
            </a:pPr>
            <a:r>
              <a:rPr lang="tr-TR" altLang="tr-TR" sz="2100" b="1" dirty="0">
                <a:cs typeface="Arial" pitchFamily="34" charset="0"/>
              </a:rPr>
              <a:t>Kocam beni seviyor, bana zarar vermek istemez.</a:t>
            </a:r>
          </a:p>
          <a:p>
            <a:pPr>
              <a:spcBef>
                <a:spcPts val="338"/>
              </a:spcBef>
              <a:spcAft>
                <a:spcPts val="338"/>
              </a:spcAft>
              <a:buClr>
                <a:srgbClr val="C00000"/>
              </a:buClr>
              <a:buFont typeface="Wingdings" pitchFamily="2" charset="2"/>
              <a:buChar char="Ø"/>
            </a:pPr>
            <a:r>
              <a:rPr lang="tr-TR" altLang="tr-TR" sz="2100" b="1" dirty="0">
                <a:cs typeface="Arial" pitchFamily="34" charset="0"/>
              </a:rPr>
              <a:t> İşsizlikten, </a:t>
            </a:r>
            <a:r>
              <a:rPr lang="tr-TR" altLang="tr-TR" sz="2100" b="1" dirty="0" smtClean="0">
                <a:cs typeface="Arial" pitchFamily="34" charset="0"/>
              </a:rPr>
              <a:t>alkolden, ailesinin  </a:t>
            </a:r>
            <a:endParaRPr lang="tr-TR" altLang="tr-TR" sz="2100" b="1" dirty="0">
              <a:cs typeface="Arial" pitchFamily="34" charset="0"/>
            </a:endParaRPr>
          </a:p>
          <a:p>
            <a:pPr>
              <a:spcBef>
                <a:spcPts val="338"/>
              </a:spcBef>
              <a:spcAft>
                <a:spcPts val="338"/>
              </a:spcAft>
              <a:buClr>
                <a:srgbClr val="C00000"/>
              </a:buClr>
            </a:pPr>
            <a:r>
              <a:rPr lang="tr-TR" altLang="tr-TR" sz="1800" b="1" dirty="0">
                <a:cs typeface="Arial" pitchFamily="34" charset="0"/>
              </a:rPr>
              <a:t>    </a:t>
            </a:r>
            <a:r>
              <a:rPr lang="tr-TR" altLang="tr-TR" sz="2100" b="1" dirty="0">
                <a:cs typeface="Arial" pitchFamily="34" charset="0"/>
              </a:rPr>
              <a:t>yüzünden…</a:t>
            </a:r>
          </a:p>
          <a:p>
            <a:pPr>
              <a:spcBef>
                <a:spcPts val="338"/>
              </a:spcBef>
              <a:spcAft>
                <a:spcPts val="338"/>
              </a:spcAft>
              <a:buClr>
                <a:srgbClr val="C00000"/>
              </a:buClr>
              <a:buFont typeface="Wingdings" pitchFamily="2" charset="2"/>
              <a:buChar char="Ø"/>
            </a:pPr>
            <a:r>
              <a:rPr lang="tr-TR" altLang="tr-TR" sz="2100" b="1" dirty="0">
                <a:cs typeface="Arial" pitchFamily="34" charset="0"/>
              </a:rPr>
              <a:t>Yaşadıklarımı kimseye anlatamam.</a:t>
            </a:r>
          </a:p>
          <a:p>
            <a:pPr>
              <a:spcBef>
                <a:spcPts val="338"/>
              </a:spcBef>
              <a:spcAft>
                <a:spcPts val="338"/>
              </a:spcAft>
              <a:buClr>
                <a:srgbClr val="C00000"/>
              </a:buClr>
              <a:buFont typeface="Wingdings" pitchFamily="2" charset="2"/>
              <a:buChar char="Ø"/>
            </a:pPr>
            <a:r>
              <a:rPr lang="tr-TR" altLang="tr-TR" sz="2100" b="1" dirty="0">
                <a:cs typeface="Arial" pitchFamily="34" charset="0"/>
              </a:rPr>
              <a:t>Çocuklarımın iyiliği için kabullenmeliyim.</a:t>
            </a:r>
          </a:p>
          <a:p>
            <a:pPr>
              <a:spcBef>
                <a:spcPts val="338"/>
              </a:spcBef>
              <a:spcAft>
                <a:spcPts val="338"/>
              </a:spcAft>
              <a:buClr>
                <a:srgbClr val="C00000"/>
              </a:buClr>
              <a:buFont typeface="Wingdings" pitchFamily="2" charset="2"/>
              <a:buChar char="Ø"/>
            </a:pPr>
            <a:r>
              <a:rPr lang="tr-TR" altLang="tr-TR" sz="2100" b="1" dirty="0">
                <a:cs typeface="Arial" pitchFamily="34" charset="0"/>
              </a:rPr>
              <a:t>Yapabileceğim bir şey yok.</a:t>
            </a:r>
          </a:p>
          <a:p>
            <a:pPr>
              <a:spcBef>
                <a:spcPts val="338"/>
              </a:spcBef>
              <a:spcAft>
                <a:spcPts val="338"/>
              </a:spcAft>
              <a:buClr>
                <a:srgbClr val="C00000"/>
              </a:buClr>
              <a:buFont typeface="Wingdings" pitchFamily="2" charset="2"/>
              <a:buChar char="Ø"/>
            </a:pPr>
            <a:r>
              <a:rPr lang="tr-TR" altLang="tr-TR" sz="2100" b="1" dirty="0">
                <a:cs typeface="Arial" pitchFamily="34" charset="0"/>
              </a:rPr>
              <a:t>Hak etmiştim.</a:t>
            </a:r>
          </a:p>
          <a:p>
            <a:pPr>
              <a:spcBef>
                <a:spcPts val="338"/>
              </a:spcBef>
              <a:spcAft>
                <a:spcPts val="338"/>
              </a:spcAft>
              <a:buClr>
                <a:srgbClr val="C00000"/>
              </a:buClr>
              <a:buFont typeface="Wingdings" pitchFamily="2" charset="2"/>
              <a:buChar char="Ø"/>
            </a:pPr>
            <a:r>
              <a:rPr lang="tr-TR" altLang="tr-TR" sz="2100" b="1" dirty="0">
                <a:cs typeface="Arial" pitchFamily="34" charset="0"/>
              </a:rPr>
              <a:t>Bu benim kaderim.</a:t>
            </a:r>
          </a:p>
          <a:p>
            <a:endParaRPr lang="tr-TR" sz="1800"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r="65257"/>
          <a:stretch>
            <a:fillRect/>
          </a:stretch>
        </p:blipFill>
        <p:spPr bwMode="auto">
          <a:xfrm>
            <a:off x="3300549" y="1393371"/>
            <a:ext cx="2647405"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etin Yer Tutucusu 9"/>
          <p:cNvSpPr txBox="1">
            <a:spLocks/>
          </p:cNvSpPr>
          <p:nvPr/>
        </p:nvSpPr>
        <p:spPr>
          <a:xfrm>
            <a:off x="474617" y="3762102"/>
            <a:ext cx="4602480" cy="178457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tr-TR" sz="2700" b="1" dirty="0">
                <a:solidFill>
                  <a:sysClr val="windowText" lastClr="000000"/>
                </a:solidFill>
                <a:latin typeface="Calibri"/>
              </a:rPr>
              <a:t>?</a:t>
            </a:r>
          </a:p>
          <a:p>
            <a:pPr marL="171450" indent="-171450" defTabSz="685800">
              <a:spcBef>
                <a:spcPts val="750"/>
              </a:spcBef>
              <a:defRPr/>
            </a:pPr>
            <a:endParaRPr lang="tr-TR" sz="2100" dirty="0">
              <a:solidFill>
                <a:sysClr val="windowText" lastClr="000000"/>
              </a:solidFill>
              <a:latin typeface="Calibri"/>
            </a:endParaRPr>
          </a:p>
          <a:p>
            <a:pPr marL="0" indent="0" defTabSz="685800">
              <a:spcBef>
                <a:spcPts val="750"/>
              </a:spcBef>
              <a:buNone/>
              <a:defRPr/>
            </a:pPr>
            <a:r>
              <a:rPr lang="tr-TR" sz="2100" dirty="0">
                <a:solidFill>
                  <a:sysClr val="windowText" lastClr="000000"/>
                </a:solidFill>
                <a:latin typeface="Calibri"/>
              </a:rPr>
              <a:t>          </a:t>
            </a:r>
            <a:r>
              <a:rPr lang="tr-TR" sz="1500" b="1" dirty="0">
                <a:solidFill>
                  <a:sysClr val="windowText" lastClr="000000"/>
                </a:solidFill>
                <a:latin typeface="Calibri"/>
              </a:rPr>
              <a:t>?</a:t>
            </a:r>
          </a:p>
        </p:txBody>
      </p:sp>
      <p:sp>
        <p:nvSpPr>
          <p:cNvPr id="10" name="Metin Yer Tutucusu 9"/>
          <p:cNvSpPr txBox="1">
            <a:spLocks/>
          </p:cNvSpPr>
          <p:nvPr/>
        </p:nvSpPr>
        <p:spPr>
          <a:xfrm>
            <a:off x="1837509" y="2438400"/>
            <a:ext cx="3391987" cy="326067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tr-TR" sz="2700" b="1" dirty="0">
                <a:solidFill>
                  <a:sysClr val="windowText" lastClr="000000"/>
                </a:solidFill>
                <a:latin typeface="Calibri"/>
              </a:rPr>
              <a:t>?</a:t>
            </a:r>
          </a:p>
          <a:p>
            <a:pPr marL="171450" indent="-171450" defTabSz="685800">
              <a:spcBef>
                <a:spcPts val="750"/>
              </a:spcBef>
              <a:defRPr/>
            </a:pPr>
            <a:endParaRPr lang="tr-TR" sz="2100" dirty="0">
              <a:solidFill>
                <a:sysClr val="windowText" lastClr="000000"/>
              </a:solidFill>
              <a:latin typeface="Calibri"/>
            </a:endParaRPr>
          </a:p>
          <a:p>
            <a:pPr marL="0" indent="0" defTabSz="685800">
              <a:spcBef>
                <a:spcPts val="750"/>
              </a:spcBef>
              <a:buNone/>
              <a:defRPr/>
            </a:pPr>
            <a:r>
              <a:rPr lang="tr-TR" sz="2100" dirty="0">
                <a:solidFill>
                  <a:sysClr val="windowText" lastClr="000000"/>
                </a:solidFill>
                <a:latin typeface="Calibri"/>
              </a:rPr>
              <a:t>          </a:t>
            </a:r>
            <a:r>
              <a:rPr lang="tr-TR" sz="1500" b="1" dirty="0">
                <a:solidFill>
                  <a:sysClr val="windowText" lastClr="000000"/>
                </a:solidFill>
                <a:latin typeface="Calibri"/>
              </a:rPr>
              <a:t>?</a:t>
            </a:r>
          </a:p>
        </p:txBody>
      </p:sp>
      <p:sp>
        <p:nvSpPr>
          <p:cNvPr id="11" name="Metin Yer Tutucusu 9"/>
          <p:cNvSpPr txBox="1">
            <a:spLocks/>
          </p:cNvSpPr>
          <p:nvPr/>
        </p:nvSpPr>
        <p:spPr>
          <a:xfrm>
            <a:off x="474617" y="1789612"/>
            <a:ext cx="4754880" cy="390946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tr-TR" sz="2700" b="1" dirty="0">
                <a:solidFill>
                  <a:sysClr val="windowText" lastClr="000000"/>
                </a:solidFill>
                <a:latin typeface="Calibri"/>
              </a:rPr>
              <a:t>?</a:t>
            </a:r>
          </a:p>
          <a:p>
            <a:pPr marL="171450" indent="-171450" defTabSz="685800">
              <a:spcBef>
                <a:spcPts val="750"/>
              </a:spcBef>
              <a:defRPr/>
            </a:pPr>
            <a:endParaRPr lang="tr-TR" sz="2100" dirty="0">
              <a:solidFill>
                <a:sysClr val="windowText" lastClr="000000"/>
              </a:solidFill>
              <a:latin typeface="Calibri"/>
            </a:endParaRPr>
          </a:p>
          <a:p>
            <a:pPr marL="0" indent="0" defTabSz="685800">
              <a:spcBef>
                <a:spcPts val="750"/>
              </a:spcBef>
              <a:buNone/>
              <a:defRPr/>
            </a:pPr>
            <a:r>
              <a:rPr lang="tr-TR" sz="2100" dirty="0">
                <a:solidFill>
                  <a:sysClr val="windowText" lastClr="000000"/>
                </a:solidFill>
                <a:latin typeface="Calibri"/>
              </a:rPr>
              <a:t>          </a:t>
            </a:r>
            <a:r>
              <a:rPr lang="tr-TR" sz="1500" b="1" dirty="0">
                <a:solidFill>
                  <a:sysClr val="windowText" lastClr="000000"/>
                </a:solidFill>
                <a:latin typeface="Calibri"/>
              </a:rPr>
              <a:t>?</a:t>
            </a:r>
          </a:p>
        </p:txBody>
      </p:sp>
      <p:sp>
        <p:nvSpPr>
          <p:cNvPr id="12" name="Metin Yer Tutucusu 9"/>
          <p:cNvSpPr txBox="1">
            <a:spLocks/>
          </p:cNvSpPr>
          <p:nvPr/>
        </p:nvSpPr>
        <p:spPr>
          <a:xfrm>
            <a:off x="1706881" y="3884023"/>
            <a:ext cx="3675016" cy="196745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tr-TR" sz="2700" b="1" dirty="0">
                <a:solidFill>
                  <a:sysClr val="windowText" lastClr="000000"/>
                </a:solidFill>
                <a:latin typeface="Calibri"/>
              </a:rPr>
              <a:t>?</a:t>
            </a:r>
          </a:p>
          <a:p>
            <a:pPr marL="171450" indent="-171450" defTabSz="685800">
              <a:spcBef>
                <a:spcPts val="750"/>
              </a:spcBef>
              <a:defRPr/>
            </a:pPr>
            <a:endParaRPr lang="tr-TR" sz="2100" dirty="0">
              <a:solidFill>
                <a:sysClr val="windowText" lastClr="000000"/>
              </a:solidFill>
              <a:latin typeface="Calibri"/>
            </a:endParaRPr>
          </a:p>
          <a:p>
            <a:pPr marL="0" indent="0" defTabSz="685800">
              <a:spcBef>
                <a:spcPts val="750"/>
              </a:spcBef>
              <a:buNone/>
              <a:defRPr/>
            </a:pPr>
            <a:r>
              <a:rPr lang="tr-TR" sz="2100" dirty="0">
                <a:solidFill>
                  <a:sysClr val="windowText" lastClr="000000"/>
                </a:solidFill>
                <a:latin typeface="Calibri"/>
              </a:rPr>
              <a:t>          </a:t>
            </a:r>
            <a:r>
              <a:rPr lang="tr-TR" sz="1500" b="1" dirty="0">
                <a:solidFill>
                  <a:sysClr val="windowText" lastClr="000000"/>
                </a:solidFill>
                <a:latin typeface="Calibri"/>
              </a:rPr>
              <a:t>?</a:t>
            </a:r>
          </a:p>
        </p:txBody>
      </p:sp>
    </p:spTree>
    <p:extLst>
      <p:ext uri="{BB962C8B-B14F-4D97-AF65-F5344CB8AC3E}">
        <p14:creationId xmlns:p14="http://schemas.microsoft.com/office/powerpoint/2010/main" val="3254090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Title 1"/>
          <p:cNvSpPr txBox="1">
            <a:spLocks/>
          </p:cNvSpPr>
          <p:nvPr/>
        </p:nvSpPr>
        <p:spPr>
          <a:xfrm>
            <a:off x="1794680" y="619991"/>
            <a:ext cx="7772400" cy="444853"/>
          </a:xfr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tr-TR" sz="2600" b="1" dirty="0" smtClean="0">
                <a:solidFill>
                  <a:schemeClr val="bg1"/>
                </a:solidFill>
                <a:latin typeface="Garamond" panose="02020404030301010803" pitchFamily="18" charset="0"/>
              </a:rPr>
              <a:t>Kadına Yönelik Şiddete İlişkin Yanlış İnanışlar</a:t>
            </a:r>
            <a:endParaRPr lang="tr-TR" sz="2600" b="1" dirty="0">
              <a:solidFill>
                <a:schemeClr val="bg1"/>
              </a:solidFill>
              <a:latin typeface="Garamond" panose="02020404030301010803" pitchFamily="18" charset="0"/>
            </a:endParaRPr>
          </a:p>
        </p:txBody>
      </p:sp>
      <p:sp>
        <p:nvSpPr>
          <p:cNvPr id="5" name="Subtitle 2"/>
          <p:cNvSpPr txBox="1">
            <a:spLocks/>
          </p:cNvSpPr>
          <p:nvPr/>
        </p:nvSpPr>
        <p:spPr>
          <a:xfrm>
            <a:off x="471489" y="1402080"/>
            <a:ext cx="8003772" cy="226422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q"/>
            </a:pPr>
            <a:r>
              <a:rPr lang="tr-TR" sz="2200" dirty="0">
                <a:solidFill>
                  <a:schemeClr val="tx1">
                    <a:lumMod val="75000"/>
                    <a:lumOff val="25000"/>
                  </a:schemeClr>
                </a:solidFill>
                <a:latin typeface="Garamond" panose="02020404030301010803" pitchFamily="18" charset="0"/>
                <a:cs typeface="Calibri"/>
              </a:rPr>
              <a:t>Aile içinde kadına yönelik şiddet abartılan bir </a:t>
            </a:r>
            <a:r>
              <a:rPr lang="tr-TR" sz="2200" dirty="0" smtClean="0">
                <a:solidFill>
                  <a:schemeClr val="tx1">
                    <a:lumMod val="75000"/>
                    <a:lumOff val="25000"/>
                  </a:schemeClr>
                </a:solidFill>
                <a:latin typeface="Garamond" panose="02020404030301010803" pitchFamily="18" charset="0"/>
                <a:cs typeface="Calibri"/>
              </a:rPr>
              <a:t>durumdur.</a:t>
            </a:r>
            <a:endParaRPr lang="tr-TR" sz="2200" dirty="0">
              <a:solidFill>
                <a:schemeClr val="tx1">
                  <a:lumMod val="75000"/>
                  <a:lumOff val="25000"/>
                </a:schemeClr>
              </a:solidFill>
              <a:latin typeface="Garamond" panose="02020404030301010803" pitchFamily="18" charset="0"/>
              <a:cs typeface="Calibri"/>
            </a:endParaRPr>
          </a:p>
          <a:p>
            <a:pPr marL="285750" indent="-285750" algn="l">
              <a:buFont typeface="Wingdings" panose="05000000000000000000" pitchFamily="2" charset="2"/>
              <a:buChar char="q"/>
            </a:pPr>
            <a:r>
              <a:rPr lang="tr-TR" sz="2200" dirty="0" smtClean="0">
                <a:solidFill>
                  <a:schemeClr val="tx1">
                    <a:lumMod val="75000"/>
                    <a:lumOff val="25000"/>
                  </a:schemeClr>
                </a:solidFill>
                <a:latin typeface="Garamond" panose="02020404030301010803" pitchFamily="18" charset="0"/>
                <a:cs typeface="Calibri"/>
              </a:rPr>
              <a:t>Şiddet </a:t>
            </a:r>
            <a:r>
              <a:rPr lang="tr-TR" sz="2200" dirty="0">
                <a:solidFill>
                  <a:schemeClr val="tx1">
                    <a:lumMod val="75000"/>
                    <a:lumOff val="25000"/>
                  </a:schemeClr>
                </a:solidFill>
                <a:latin typeface="Garamond" panose="02020404030301010803" pitchFamily="18" charset="0"/>
                <a:cs typeface="Calibri"/>
              </a:rPr>
              <a:t>gören kadın bunu ister, hak </a:t>
            </a:r>
            <a:r>
              <a:rPr lang="tr-TR" sz="2200" dirty="0" smtClean="0">
                <a:solidFill>
                  <a:schemeClr val="tx1">
                    <a:lumMod val="75000"/>
                    <a:lumOff val="25000"/>
                  </a:schemeClr>
                </a:solidFill>
                <a:latin typeface="Garamond" panose="02020404030301010803" pitchFamily="18" charset="0"/>
                <a:cs typeface="Calibri"/>
              </a:rPr>
              <a:t>eder.</a:t>
            </a:r>
            <a:endParaRPr lang="tr-TR" sz="2200" dirty="0">
              <a:solidFill>
                <a:schemeClr val="tx1">
                  <a:lumMod val="75000"/>
                  <a:lumOff val="25000"/>
                </a:schemeClr>
              </a:solidFill>
              <a:latin typeface="Garamond" panose="02020404030301010803" pitchFamily="18" charset="0"/>
              <a:cs typeface="Calibri"/>
            </a:endParaRPr>
          </a:p>
          <a:p>
            <a:pPr marL="285750" indent="-285750" algn="l">
              <a:buFont typeface="Wingdings" panose="05000000000000000000" pitchFamily="2" charset="2"/>
              <a:buChar char="q"/>
            </a:pPr>
            <a:r>
              <a:rPr lang="tr-TR" altLang="tr-TR" sz="2200" dirty="0" smtClean="0">
                <a:solidFill>
                  <a:schemeClr val="tx1">
                    <a:lumMod val="75000"/>
                    <a:lumOff val="25000"/>
                  </a:schemeClr>
                </a:solidFill>
                <a:latin typeface="Garamond" panose="02020404030301010803" pitchFamily="18" charset="0"/>
                <a:cs typeface="Calibri"/>
              </a:rPr>
              <a:t>Kadına </a:t>
            </a:r>
            <a:r>
              <a:rPr lang="tr-TR" altLang="tr-TR" sz="2200" dirty="0">
                <a:solidFill>
                  <a:schemeClr val="tx1">
                    <a:lumMod val="75000"/>
                    <a:lumOff val="25000"/>
                  </a:schemeClr>
                </a:solidFill>
                <a:latin typeface="Garamond" panose="02020404030301010803" pitchFamily="18" charset="0"/>
                <a:cs typeface="Calibri"/>
              </a:rPr>
              <a:t>şiddet uygulayan erkekler şiddet davranışını kontrol edemez, buna engel olamaz</a:t>
            </a:r>
            <a:r>
              <a:rPr lang="tr-TR" altLang="tr-TR" sz="2200" dirty="0" smtClean="0">
                <a:solidFill>
                  <a:schemeClr val="tx1">
                    <a:lumMod val="75000"/>
                    <a:lumOff val="25000"/>
                  </a:schemeClr>
                </a:solidFill>
                <a:latin typeface="Garamond" panose="02020404030301010803" pitchFamily="18" charset="0"/>
                <a:cs typeface="Calibri"/>
              </a:rPr>
              <a:t>.</a:t>
            </a:r>
            <a:endParaRPr lang="tr-TR" altLang="tr-TR" sz="2200" dirty="0">
              <a:solidFill>
                <a:schemeClr val="tx1">
                  <a:lumMod val="75000"/>
                  <a:lumOff val="25000"/>
                </a:schemeClr>
              </a:solidFill>
              <a:latin typeface="Garamond" panose="02020404030301010803" pitchFamily="18" charset="0"/>
              <a:cs typeface="Calibri"/>
            </a:endParaRPr>
          </a:p>
          <a:p>
            <a:pPr marL="342900" indent="-342900" algn="l">
              <a:buFont typeface="Wingdings" panose="05000000000000000000" pitchFamily="2" charset="2"/>
              <a:buChar char="q"/>
            </a:pPr>
            <a:r>
              <a:rPr lang="tr-TR" altLang="tr-TR" sz="2200" dirty="0">
                <a:solidFill>
                  <a:schemeClr val="tx1">
                    <a:lumMod val="75000"/>
                    <a:lumOff val="25000"/>
                  </a:schemeClr>
                </a:solidFill>
                <a:latin typeface="Garamond" panose="02020404030301010803" pitchFamily="18" charset="0"/>
                <a:cs typeface="Calibri"/>
              </a:rPr>
              <a:t>Şiddet uygulayan erkekleri de kadınlar yetiştirmektedir, bu sorun kadınlardan </a:t>
            </a:r>
            <a:r>
              <a:rPr lang="tr-TR" altLang="tr-TR" sz="2200" dirty="0" smtClean="0">
                <a:solidFill>
                  <a:schemeClr val="tx1">
                    <a:lumMod val="75000"/>
                    <a:lumOff val="25000"/>
                  </a:schemeClr>
                </a:solidFill>
                <a:latin typeface="Garamond" panose="02020404030301010803" pitchFamily="18" charset="0"/>
                <a:cs typeface="Calibri"/>
              </a:rPr>
              <a:t>kaynaklanmaktadır</a:t>
            </a:r>
            <a:endParaRPr lang="tr-TR" altLang="tr-TR" sz="2200" dirty="0">
              <a:solidFill>
                <a:schemeClr val="tx1">
                  <a:lumMod val="75000"/>
                  <a:lumOff val="25000"/>
                </a:schemeClr>
              </a:solidFill>
              <a:latin typeface="Garamond" panose="02020404030301010803" pitchFamily="18" charset="0"/>
              <a:cs typeface="Calibri"/>
            </a:endParaRPr>
          </a:p>
          <a:p>
            <a:pPr marL="342900" indent="-342900" algn="l">
              <a:buFont typeface="Wingdings" panose="05000000000000000000" pitchFamily="2" charset="2"/>
              <a:buChar char="q"/>
            </a:pPr>
            <a:r>
              <a:rPr lang="tr-TR" altLang="tr-TR" sz="2200" dirty="0">
                <a:solidFill>
                  <a:schemeClr val="tx1">
                    <a:lumMod val="75000"/>
                    <a:lumOff val="25000"/>
                  </a:schemeClr>
                </a:solidFill>
                <a:latin typeface="Garamond" panose="02020404030301010803" pitchFamily="18" charset="0"/>
                <a:cs typeface="Calibri"/>
              </a:rPr>
              <a:t>Çocuk olursa şiddet biter</a:t>
            </a:r>
            <a:r>
              <a:rPr lang="tr-TR" altLang="tr-TR" sz="2200" dirty="0" smtClean="0">
                <a:solidFill>
                  <a:schemeClr val="tx1">
                    <a:lumMod val="75000"/>
                    <a:lumOff val="25000"/>
                  </a:schemeClr>
                </a:solidFill>
                <a:latin typeface="Garamond" panose="02020404030301010803" pitchFamily="18" charset="0"/>
                <a:cs typeface="Calibri"/>
              </a:rPr>
              <a:t>.</a:t>
            </a:r>
            <a:endParaRPr lang="tr-TR" altLang="tr-TR" sz="2200" dirty="0">
              <a:solidFill>
                <a:schemeClr val="tx1">
                  <a:lumMod val="75000"/>
                  <a:lumOff val="25000"/>
                </a:schemeClr>
              </a:solidFill>
              <a:latin typeface="Garamond" panose="02020404030301010803" pitchFamily="18" charset="0"/>
              <a:cs typeface="Calibri"/>
            </a:endParaRPr>
          </a:p>
          <a:p>
            <a:pPr marL="342900" indent="-342900" algn="l">
              <a:buFont typeface="Wingdings" panose="05000000000000000000" pitchFamily="2" charset="2"/>
              <a:buChar char="q"/>
            </a:pPr>
            <a:r>
              <a:rPr lang="tr-TR" sz="2200" dirty="0">
                <a:solidFill>
                  <a:schemeClr val="tx1">
                    <a:lumMod val="75000"/>
                    <a:lumOff val="25000"/>
                  </a:schemeClr>
                </a:solidFill>
                <a:latin typeface="Garamond" panose="02020404030301010803" pitchFamily="18" charset="0"/>
                <a:cs typeface="Calibri"/>
              </a:rPr>
              <a:t>Alkol, işsizlik, ekonomik sıkıntılar kadına yönelik şiddetin nedenidir</a:t>
            </a:r>
            <a:r>
              <a:rPr lang="tr-TR" sz="2200" dirty="0" smtClean="0">
                <a:solidFill>
                  <a:schemeClr val="tx1">
                    <a:lumMod val="75000"/>
                    <a:lumOff val="25000"/>
                  </a:schemeClr>
                </a:solidFill>
                <a:latin typeface="Garamond" panose="02020404030301010803" pitchFamily="18" charset="0"/>
                <a:cs typeface="Calibri"/>
              </a:rPr>
              <a:t>.</a:t>
            </a:r>
            <a:endParaRPr lang="tr-TR" sz="2200" dirty="0">
              <a:solidFill>
                <a:schemeClr val="tx1">
                  <a:lumMod val="75000"/>
                  <a:lumOff val="25000"/>
                </a:schemeClr>
              </a:solidFill>
              <a:latin typeface="Garamond" panose="02020404030301010803" pitchFamily="18" charset="0"/>
              <a:cs typeface="Calibri"/>
            </a:endParaRPr>
          </a:p>
          <a:p>
            <a:pPr marL="342900" indent="-342900" algn="l">
              <a:buFont typeface="Wingdings" panose="05000000000000000000" pitchFamily="2" charset="2"/>
              <a:buChar char="q"/>
            </a:pPr>
            <a:r>
              <a:rPr lang="tr-TR" sz="2200" dirty="0">
                <a:solidFill>
                  <a:schemeClr val="tx1">
                    <a:lumMod val="75000"/>
                    <a:lumOff val="25000"/>
                  </a:schemeClr>
                </a:solidFill>
                <a:latin typeface="Garamond" panose="02020404030301010803" pitchFamily="18" charset="0"/>
                <a:cs typeface="Calibri"/>
              </a:rPr>
              <a:t>Zamanla sona erer</a:t>
            </a:r>
            <a:r>
              <a:rPr lang="tr-TR" sz="2200" dirty="0" smtClean="0">
                <a:solidFill>
                  <a:schemeClr val="tx1">
                    <a:lumMod val="75000"/>
                    <a:lumOff val="25000"/>
                  </a:schemeClr>
                </a:solidFill>
                <a:latin typeface="Garamond" panose="02020404030301010803" pitchFamily="18" charset="0"/>
                <a:cs typeface="Calibri"/>
              </a:rPr>
              <a:t>.</a:t>
            </a:r>
          </a:p>
          <a:p>
            <a:pPr marL="342900" indent="-342900" algn="l">
              <a:buFont typeface="Wingdings" panose="05000000000000000000" pitchFamily="2" charset="2"/>
              <a:buChar char="q"/>
            </a:pPr>
            <a:r>
              <a:rPr lang="tr-TR" altLang="tr-TR" sz="2200" dirty="0">
                <a:solidFill>
                  <a:schemeClr val="tx1">
                    <a:lumMod val="75000"/>
                    <a:lumOff val="25000"/>
                  </a:schemeClr>
                </a:solidFill>
                <a:latin typeface="Garamond" panose="02020404030301010803" pitchFamily="18" charset="0"/>
                <a:cs typeface="Calibri"/>
              </a:rPr>
              <a:t>Kadına şiddet uygulayan erkekler şiddet davranışını kontrol edemez, buna engel olamaz</a:t>
            </a:r>
            <a:r>
              <a:rPr lang="tr-TR" altLang="tr-TR" sz="2200" dirty="0" smtClean="0">
                <a:solidFill>
                  <a:schemeClr val="tx1">
                    <a:lumMod val="75000"/>
                    <a:lumOff val="25000"/>
                  </a:schemeClr>
                </a:solidFill>
                <a:latin typeface="Garamond" panose="02020404030301010803" pitchFamily="18" charset="0"/>
                <a:cs typeface="Calibri"/>
              </a:rPr>
              <a:t>.</a:t>
            </a:r>
            <a:endParaRPr lang="tr-TR" altLang="tr-TR" sz="2200" dirty="0">
              <a:solidFill>
                <a:schemeClr val="tx1">
                  <a:lumMod val="75000"/>
                  <a:lumOff val="25000"/>
                </a:schemeClr>
              </a:solidFill>
              <a:latin typeface="Garamond" panose="02020404030301010803" pitchFamily="18" charset="0"/>
              <a:cs typeface="Calibri"/>
            </a:endParaRPr>
          </a:p>
          <a:p>
            <a:pPr marL="342900" indent="-342900" algn="l">
              <a:buFont typeface="Wingdings" panose="05000000000000000000" pitchFamily="2" charset="2"/>
              <a:buChar char="q"/>
            </a:pPr>
            <a:r>
              <a:rPr lang="tr-TR" altLang="tr-TR" sz="2200" dirty="0">
                <a:solidFill>
                  <a:schemeClr val="tx1">
                    <a:lumMod val="75000"/>
                    <a:lumOff val="25000"/>
                  </a:schemeClr>
                </a:solidFill>
                <a:latin typeface="Garamond" panose="02020404030301010803" pitchFamily="18" charset="0"/>
                <a:cs typeface="Calibri"/>
              </a:rPr>
              <a:t>Şiddet uygulayan erkekleri de kadınlar yetiştirmektedir, bu sorun kadınlardan kaynaklanmaktadır.</a:t>
            </a:r>
          </a:p>
          <a:p>
            <a:pPr marL="342900" indent="-342900" algn="l">
              <a:buFont typeface="Wingdings" panose="05000000000000000000" pitchFamily="2" charset="2"/>
              <a:buChar char="q"/>
            </a:pPr>
            <a:endParaRPr lang="tr-TR" sz="2200" dirty="0">
              <a:solidFill>
                <a:schemeClr val="tx1">
                  <a:lumMod val="75000"/>
                  <a:lumOff val="25000"/>
                </a:schemeClr>
              </a:solidFill>
              <a:latin typeface="Garamond" panose="02020404030301010803" pitchFamily="18" charset="0"/>
              <a:cs typeface="Calibri"/>
            </a:endParaRPr>
          </a:p>
          <a:p>
            <a:pPr algn="l"/>
            <a:endParaRPr lang="tr-TR" sz="2200" dirty="0">
              <a:solidFill>
                <a:schemeClr val="tx1">
                  <a:lumMod val="75000"/>
                  <a:lumOff val="25000"/>
                </a:schemeClr>
              </a:solidFill>
              <a:latin typeface="Garamond" panose="02020404030301010803" pitchFamily="18" charset="0"/>
              <a:cs typeface="Calibri"/>
            </a:endParaRPr>
          </a:p>
        </p:txBody>
      </p:sp>
      <p:pic>
        <p:nvPicPr>
          <p:cNvPr id="6" name="Resim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1195165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42899" y="1629578"/>
            <a:ext cx="3983441" cy="437555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50000" t="50000" r="50000" b="50000"/>
            </a:path>
            <a:tileRect/>
          </a:gradFill>
          <a:ln>
            <a:solidFill>
              <a:schemeClr val="accent2">
                <a:lumMod val="75000"/>
              </a:schemeClr>
            </a:solidFill>
            <a:prstDash val="lgDash"/>
          </a:ln>
        </p:spPr>
        <p:txBody>
          <a:bodyPr wrap="square">
            <a:spAutoFit/>
          </a:bodyPr>
          <a:lstStyle/>
          <a:p>
            <a:pPr marL="342900" indent="-342900">
              <a:spcBef>
                <a:spcPts val="600"/>
              </a:spcBef>
              <a:spcAft>
                <a:spcPts val="800"/>
              </a:spcAft>
              <a:buFont typeface="Wingdings" panose="05000000000000000000" pitchFamily="2" charset="2"/>
              <a:buChar char="q"/>
            </a:pPr>
            <a:r>
              <a:rPr lang="tr-TR" sz="2200" dirty="0">
                <a:latin typeface="Garamond" panose="02020404030301010803" pitchFamily="18" charset="0"/>
                <a:ea typeface="Batang"/>
                <a:cs typeface="Times New Roman" panose="02020603050405020304" pitchFamily="18" charset="0"/>
              </a:rPr>
              <a:t>Kafa, karın ve göğüs kafesi ve kol bacaklarda </a:t>
            </a:r>
            <a:r>
              <a:rPr lang="tr-TR" sz="2200" dirty="0" smtClean="0">
                <a:latin typeface="Garamond" panose="02020404030301010803" pitchFamily="18" charset="0"/>
                <a:ea typeface="Batang"/>
                <a:cs typeface="Times New Roman" panose="02020603050405020304" pitchFamily="18" charset="0"/>
              </a:rPr>
              <a:t>yaralanmalar</a:t>
            </a:r>
          </a:p>
          <a:p>
            <a:pPr marL="342900" indent="-342900">
              <a:spcBef>
                <a:spcPts val="600"/>
              </a:spcBef>
              <a:spcAft>
                <a:spcPts val="800"/>
              </a:spcAft>
              <a:buFont typeface="Wingdings" panose="05000000000000000000" pitchFamily="2" charset="2"/>
              <a:buChar char="q"/>
            </a:pPr>
            <a:r>
              <a:rPr lang="tr-TR" sz="2200" dirty="0" smtClean="0">
                <a:latin typeface="Garamond" panose="02020404030301010803" pitchFamily="18" charset="0"/>
                <a:ea typeface="Batang"/>
                <a:cs typeface="Times New Roman" panose="02020603050405020304" pitchFamily="18" charset="0"/>
              </a:rPr>
              <a:t>Vücudun muhtelif bölümlerinde çürük ve ezikler, sert cisimlerin oluşturduğu izler</a:t>
            </a:r>
          </a:p>
          <a:p>
            <a:pPr marL="342900" indent="-342900">
              <a:spcBef>
                <a:spcPts val="600"/>
              </a:spcBef>
              <a:spcAft>
                <a:spcPts val="800"/>
              </a:spcAft>
              <a:buFont typeface="Wingdings" panose="05000000000000000000" pitchFamily="2" charset="2"/>
              <a:buChar char="q"/>
            </a:pPr>
            <a:r>
              <a:rPr lang="tr-TR" sz="2200" dirty="0" smtClean="0">
                <a:latin typeface="Garamond" panose="02020404030301010803" pitchFamily="18" charset="0"/>
                <a:ea typeface="Batang"/>
                <a:cs typeface="Times New Roman" panose="02020603050405020304" pitchFamily="18" charset="0"/>
              </a:rPr>
              <a:t>Vücutta </a:t>
            </a:r>
            <a:r>
              <a:rPr lang="tr-TR" sz="2200" dirty="0">
                <a:latin typeface="Garamond" panose="02020404030301010803" pitchFamily="18" charset="0"/>
                <a:ea typeface="Batang"/>
                <a:cs typeface="Times New Roman" panose="02020603050405020304" pitchFamily="18" charset="0"/>
              </a:rPr>
              <a:t>kırıklar, yırtık ve </a:t>
            </a:r>
            <a:r>
              <a:rPr lang="tr-TR" sz="2200" dirty="0" smtClean="0">
                <a:latin typeface="Garamond" panose="02020404030301010803" pitchFamily="18" charset="0"/>
                <a:ea typeface="Batang"/>
                <a:cs typeface="Times New Roman" panose="02020603050405020304" pitchFamily="18" charset="0"/>
              </a:rPr>
              <a:t>kesikler</a:t>
            </a:r>
          </a:p>
          <a:p>
            <a:pPr marL="342900" indent="-342900">
              <a:spcBef>
                <a:spcPts val="600"/>
              </a:spcBef>
              <a:spcAft>
                <a:spcPts val="800"/>
              </a:spcAft>
              <a:buFont typeface="Wingdings" panose="05000000000000000000" pitchFamily="2" charset="2"/>
              <a:buChar char="q"/>
            </a:pPr>
            <a:r>
              <a:rPr lang="tr-TR" sz="2200" dirty="0" smtClean="0">
                <a:latin typeface="Garamond" panose="02020404030301010803" pitchFamily="18" charset="0"/>
                <a:ea typeface="Batang"/>
                <a:cs typeface="Times New Roman" panose="02020603050405020304" pitchFamily="18" charset="0"/>
              </a:rPr>
              <a:t>Göz </a:t>
            </a:r>
            <a:r>
              <a:rPr lang="tr-TR" sz="2200" dirty="0">
                <a:latin typeface="Garamond" panose="02020404030301010803" pitchFamily="18" charset="0"/>
                <a:ea typeface="Batang"/>
                <a:cs typeface="Times New Roman" panose="02020603050405020304" pitchFamily="18" charset="0"/>
              </a:rPr>
              <a:t>içi yaralanmaları </a:t>
            </a:r>
            <a:endParaRPr lang="tr-TR" sz="2200" dirty="0" smtClean="0">
              <a:latin typeface="Garamond" panose="02020404030301010803" pitchFamily="18" charset="0"/>
              <a:ea typeface="Batang"/>
              <a:cs typeface="Times New Roman" panose="02020603050405020304" pitchFamily="18" charset="0"/>
            </a:endParaRPr>
          </a:p>
          <a:p>
            <a:pPr marL="342900" indent="-342900">
              <a:spcBef>
                <a:spcPts val="600"/>
              </a:spcBef>
              <a:spcAft>
                <a:spcPts val="800"/>
              </a:spcAft>
              <a:buFont typeface="Wingdings" panose="05000000000000000000" pitchFamily="2" charset="2"/>
              <a:buChar char="q"/>
            </a:pPr>
            <a:r>
              <a:rPr lang="tr-TR" sz="2200" dirty="0" smtClean="0">
                <a:latin typeface="Garamond" panose="02020404030301010803" pitchFamily="18" charset="0"/>
                <a:ea typeface="Batang"/>
                <a:cs typeface="Times New Roman" panose="02020603050405020304" pitchFamily="18" charset="0"/>
              </a:rPr>
              <a:t>Kas </a:t>
            </a:r>
            <a:r>
              <a:rPr lang="tr-TR" sz="2200" dirty="0">
                <a:latin typeface="Garamond" panose="02020404030301010803" pitchFamily="18" charset="0"/>
                <a:ea typeface="Batang"/>
                <a:cs typeface="Times New Roman" panose="02020603050405020304" pitchFamily="18" charset="0"/>
              </a:rPr>
              <a:t>eklem </a:t>
            </a:r>
            <a:r>
              <a:rPr lang="tr-TR" sz="2200" dirty="0" smtClean="0">
                <a:latin typeface="Garamond" panose="02020404030301010803" pitchFamily="18" charset="0"/>
                <a:ea typeface="Batang"/>
                <a:cs typeface="Times New Roman" panose="02020603050405020304" pitchFamily="18" charset="0"/>
              </a:rPr>
              <a:t>ağrıları</a:t>
            </a:r>
          </a:p>
          <a:p>
            <a:pPr marL="342900" indent="-342900">
              <a:spcBef>
                <a:spcPts val="600"/>
              </a:spcBef>
              <a:spcAft>
                <a:spcPts val="800"/>
              </a:spcAft>
              <a:buFont typeface="Wingdings" panose="05000000000000000000" pitchFamily="2" charset="2"/>
              <a:buChar char="q"/>
            </a:pPr>
            <a:r>
              <a:rPr lang="tr-TR" sz="2200" dirty="0" smtClean="0">
                <a:latin typeface="Garamond" panose="02020404030301010803" pitchFamily="18" charset="0"/>
                <a:ea typeface="Batang"/>
                <a:cs typeface="Times New Roman" panose="02020603050405020304" pitchFamily="18" charset="0"/>
              </a:rPr>
              <a:t>Kronik </a:t>
            </a:r>
            <a:r>
              <a:rPr lang="tr-TR" sz="2200" dirty="0">
                <a:latin typeface="Garamond" panose="02020404030301010803" pitchFamily="18" charset="0"/>
                <a:ea typeface="Batang"/>
                <a:cs typeface="Times New Roman" panose="02020603050405020304" pitchFamily="18" charset="0"/>
              </a:rPr>
              <a:t>ağrı yakınması</a:t>
            </a:r>
          </a:p>
        </p:txBody>
      </p:sp>
      <p:sp>
        <p:nvSpPr>
          <p:cNvPr id="7" name="Dikdörtgen 6"/>
          <p:cNvSpPr/>
          <p:nvPr/>
        </p:nvSpPr>
        <p:spPr>
          <a:xfrm>
            <a:off x="4567522" y="1629578"/>
            <a:ext cx="4191066" cy="4216539"/>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50000" t="50000" r="50000" b="50000"/>
            </a:path>
            <a:tileRect/>
          </a:gradFill>
          <a:ln>
            <a:solidFill>
              <a:schemeClr val="accent2">
                <a:lumMod val="75000"/>
              </a:schemeClr>
            </a:solidFill>
            <a:prstDash val="dash"/>
          </a:ln>
        </p:spPr>
        <p:txBody>
          <a:bodyPr wrap="square">
            <a:spAutoFit/>
          </a:bodyPr>
          <a:lstStyle/>
          <a:p>
            <a:pPr marL="520700" lvl="1" indent="-342900">
              <a:spcBef>
                <a:spcPts val="600"/>
              </a:spcBef>
              <a:spcAft>
                <a:spcPts val="800"/>
              </a:spcAft>
              <a:buFont typeface="Wingdings" panose="05000000000000000000" pitchFamily="2" charset="2"/>
              <a:buChar char="q"/>
            </a:pPr>
            <a:r>
              <a:rPr lang="tr-TR" sz="2200" dirty="0">
                <a:latin typeface="Garamond" panose="02020404030301010803" pitchFamily="18" charset="0"/>
                <a:ea typeface="Batang"/>
                <a:cs typeface="Times New Roman" panose="02020603050405020304" pitchFamily="18" charset="0"/>
              </a:rPr>
              <a:t>Sindirim sistemi </a:t>
            </a:r>
            <a:r>
              <a:rPr lang="tr-TR" sz="2200" dirty="0" smtClean="0">
                <a:latin typeface="Garamond" panose="02020404030301010803" pitchFamily="18" charset="0"/>
                <a:ea typeface="Batang"/>
                <a:cs typeface="Times New Roman" panose="02020603050405020304" pitchFamily="18" charset="0"/>
              </a:rPr>
              <a:t>bozuklukları</a:t>
            </a:r>
          </a:p>
          <a:p>
            <a:pPr marL="520700" lvl="1" indent="-342900">
              <a:spcBef>
                <a:spcPts val="600"/>
              </a:spcBef>
              <a:spcAft>
                <a:spcPts val="800"/>
              </a:spcAft>
              <a:buFont typeface="Wingdings" panose="05000000000000000000" pitchFamily="2" charset="2"/>
              <a:buChar char="q"/>
            </a:pPr>
            <a:r>
              <a:rPr lang="tr-TR" sz="2200" dirty="0" smtClean="0">
                <a:latin typeface="Garamond" panose="02020404030301010803" pitchFamily="18" charset="0"/>
                <a:ea typeface="Batang"/>
                <a:cs typeface="Times New Roman" panose="02020603050405020304" pitchFamily="18" charset="0"/>
              </a:rPr>
              <a:t>Huzursuz bağırsak sendromu</a:t>
            </a:r>
          </a:p>
          <a:p>
            <a:pPr marL="520700" lvl="1" indent="-342900">
              <a:spcBef>
                <a:spcPts val="600"/>
              </a:spcBef>
              <a:spcAft>
                <a:spcPts val="800"/>
              </a:spcAft>
              <a:buFont typeface="Wingdings" panose="05000000000000000000" pitchFamily="2" charset="2"/>
              <a:buChar char="q"/>
            </a:pPr>
            <a:r>
              <a:rPr lang="tr-TR" sz="2200" dirty="0" err="1" smtClean="0">
                <a:latin typeface="Garamond" panose="02020404030301010803" pitchFamily="18" charset="0"/>
                <a:ea typeface="Batang"/>
                <a:cs typeface="Times New Roman" panose="02020603050405020304" pitchFamily="18" charset="0"/>
              </a:rPr>
              <a:t>Üriner</a:t>
            </a:r>
            <a:r>
              <a:rPr lang="tr-TR" sz="2200" dirty="0" smtClean="0">
                <a:latin typeface="Garamond" panose="02020404030301010803" pitchFamily="18" charset="0"/>
                <a:ea typeface="Batang"/>
                <a:cs typeface="Times New Roman" panose="02020603050405020304" pitchFamily="18" charset="0"/>
              </a:rPr>
              <a:t> </a:t>
            </a:r>
            <a:r>
              <a:rPr lang="tr-TR" sz="2200" dirty="0">
                <a:latin typeface="Garamond" panose="02020404030301010803" pitchFamily="18" charset="0"/>
                <a:ea typeface="Batang"/>
                <a:cs typeface="Times New Roman" panose="02020603050405020304" pitchFamily="18" charset="0"/>
              </a:rPr>
              <a:t>sistem </a:t>
            </a:r>
            <a:r>
              <a:rPr lang="tr-TR" sz="2200" dirty="0" smtClean="0">
                <a:latin typeface="Garamond" panose="02020404030301010803" pitchFamily="18" charset="0"/>
                <a:ea typeface="Batang"/>
                <a:cs typeface="Times New Roman" panose="02020603050405020304" pitchFamily="18" charset="0"/>
              </a:rPr>
              <a:t>enfeksiyonları</a:t>
            </a:r>
          </a:p>
          <a:p>
            <a:pPr marL="520700" lvl="1" indent="-342900">
              <a:spcBef>
                <a:spcPts val="600"/>
              </a:spcBef>
              <a:spcAft>
                <a:spcPts val="800"/>
              </a:spcAft>
              <a:buFont typeface="Wingdings" panose="05000000000000000000" pitchFamily="2" charset="2"/>
              <a:buChar char="q"/>
            </a:pPr>
            <a:r>
              <a:rPr lang="tr-TR" sz="2200" dirty="0" smtClean="0">
                <a:latin typeface="Garamond" panose="02020404030301010803" pitchFamily="18" charset="0"/>
                <a:ea typeface="Batang"/>
                <a:cs typeface="Times New Roman" panose="02020603050405020304" pitchFamily="18" charset="0"/>
              </a:rPr>
              <a:t>Solunum </a:t>
            </a:r>
            <a:r>
              <a:rPr lang="tr-TR" sz="2200" dirty="0">
                <a:latin typeface="Garamond" panose="02020404030301010803" pitchFamily="18" charset="0"/>
                <a:ea typeface="Batang"/>
                <a:cs typeface="Times New Roman" panose="02020603050405020304" pitchFamily="18" charset="0"/>
              </a:rPr>
              <a:t>sistemi ile ilgili </a:t>
            </a:r>
            <a:r>
              <a:rPr lang="tr-TR" sz="2200" dirty="0" smtClean="0">
                <a:latin typeface="Garamond" panose="02020404030301010803" pitchFamily="18" charset="0"/>
                <a:ea typeface="Batang"/>
                <a:cs typeface="Times New Roman" panose="02020603050405020304" pitchFamily="18" charset="0"/>
              </a:rPr>
              <a:t>sorunlar</a:t>
            </a:r>
          </a:p>
          <a:p>
            <a:pPr marL="520700" lvl="1" indent="-342900">
              <a:spcBef>
                <a:spcPts val="600"/>
              </a:spcBef>
              <a:spcAft>
                <a:spcPts val="800"/>
              </a:spcAft>
              <a:buFont typeface="Wingdings" panose="05000000000000000000" pitchFamily="2" charset="2"/>
              <a:buChar char="q"/>
            </a:pPr>
            <a:r>
              <a:rPr lang="tr-TR" sz="2200" dirty="0" smtClean="0">
                <a:latin typeface="Garamond" panose="02020404030301010803" pitchFamily="18" charset="0"/>
                <a:ea typeface="Batang"/>
                <a:cs typeface="Times New Roman" panose="02020603050405020304" pitchFamily="18" charset="0"/>
              </a:rPr>
              <a:t>Fiziksel </a:t>
            </a:r>
            <a:r>
              <a:rPr lang="tr-TR" sz="2200" dirty="0">
                <a:latin typeface="Garamond" panose="02020404030301010803" pitchFamily="18" charset="0"/>
                <a:ea typeface="Batang"/>
                <a:cs typeface="Times New Roman" panose="02020603050405020304" pitchFamily="18" charset="0"/>
              </a:rPr>
              <a:t>işlevsellikte </a:t>
            </a:r>
            <a:r>
              <a:rPr lang="tr-TR" sz="2200" dirty="0" smtClean="0">
                <a:latin typeface="Garamond" panose="02020404030301010803" pitchFamily="18" charset="0"/>
                <a:ea typeface="Batang"/>
                <a:cs typeface="Times New Roman" panose="02020603050405020304" pitchFamily="18" charset="0"/>
              </a:rPr>
              <a:t>azalma</a:t>
            </a:r>
          </a:p>
          <a:p>
            <a:pPr marL="520700" lvl="1" indent="-342900">
              <a:spcBef>
                <a:spcPts val="600"/>
              </a:spcBef>
              <a:spcAft>
                <a:spcPts val="800"/>
              </a:spcAft>
              <a:buFont typeface="Wingdings" panose="05000000000000000000" pitchFamily="2" charset="2"/>
              <a:buChar char="q"/>
            </a:pPr>
            <a:r>
              <a:rPr lang="tr-TR" sz="2200" dirty="0" smtClean="0">
                <a:latin typeface="Garamond" panose="02020404030301010803" pitchFamily="18" charset="0"/>
                <a:ea typeface="Batang"/>
                <a:cs typeface="Times New Roman" panose="02020603050405020304" pitchFamily="18" charset="0"/>
              </a:rPr>
              <a:t>Yeti </a:t>
            </a:r>
            <a:r>
              <a:rPr lang="tr-TR" sz="2200" dirty="0">
                <a:latin typeface="Garamond" panose="02020404030301010803" pitchFamily="18" charset="0"/>
                <a:ea typeface="Batang"/>
                <a:cs typeface="Times New Roman" panose="02020603050405020304" pitchFamily="18" charset="0"/>
              </a:rPr>
              <a:t>kayıpları (görme, işitme, kognitif kayıplar</a:t>
            </a:r>
            <a:r>
              <a:rPr lang="tr-TR" sz="2200" dirty="0" smtClean="0">
                <a:latin typeface="Garamond" panose="02020404030301010803" pitchFamily="18" charset="0"/>
                <a:ea typeface="Batang"/>
                <a:cs typeface="Times New Roman" panose="02020603050405020304" pitchFamily="18" charset="0"/>
              </a:rPr>
              <a:t>)</a:t>
            </a:r>
          </a:p>
          <a:p>
            <a:pPr marL="177800" lvl="1">
              <a:spcBef>
                <a:spcPts val="600"/>
              </a:spcBef>
              <a:spcAft>
                <a:spcPts val="800"/>
              </a:spcAft>
            </a:pPr>
            <a:endParaRPr lang="tr-TR" sz="2200" dirty="0">
              <a:latin typeface="Garamond" panose="02020404030301010803" pitchFamily="18" charset="0"/>
              <a:ea typeface="Batang"/>
              <a:cs typeface="Times New Roman" panose="02020603050405020304" pitchFamily="18" charset="0"/>
            </a:endParaRPr>
          </a:p>
        </p:txBody>
      </p:sp>
      <p:sp>
        <p:nvSpPr>
          <p:cNvPr id="5" name="Metin kutusu 3"/>
          <p:cNvSpPr txBox="1"/>
          <p:nvPr/>
        </p:nvSpPr>
        <p:spPr>
          <a:xfrm>
            <a:off x="1666320" y="458386"/>
            <a:ext cx="7092268" cy="830997"/>
          </a:xfrm>
          <a:prstGeom prst="rect">
            <a:avLst/>
          </a:prstGeom>
          <a:noFill/>
        </p:spPr>
        <p:txBody>
          <a:bodyPr wrap="square">
            <a:spAutoFit/>
          </a:bodyPr>
          <a:lstStyle/>
          <a:p>
            <a:pPr>
              <a:defRPr/>
            </a:pPr>
            <a:r>
              <a:rPr lang="tr-TR" sz="2400" b="1" dirty="0">
                <a:solidFill>
                  <a:schemeClr val="bg1"/>
                </a:solidFill>
                <a:latin typeface="Garamond" panose="02020404030301010803" pitchFamily="18" charset="0"/>
                <a:cs typeface="Times New Roman" panose="02020603050405020304" pitchFamily="18" charset="0"/>
              </a:rPr>
              <a:t>ŞİDDETİN</a:t>
            </a:r>
            <a:r>
              <a:rPr lang="tr-TR" sz="2400" b="1" dirty="0">
                <a:solidFill>
                  <a:srgbClr val="CC0000"/>
                </a:solidFill>
                <a:latin typeface="Garamond" panose="02020404030301010803" pitchFamily="18" charset="0"/>
                <a:cs typeface="Times New Roman" panose="02020603050405020304" pitchFamily="18" charset="0"/>
              </a:rPr>
              <a:t> </a:t>
            </a:r>
            <a:r>
              <a:rPr lang="tr-TR" sz="2400" b="1" dirty="0">
                <a:solidFill>
                  <a:schemeClr val="bg1"/>
                </a:solidFill>
                <a:latin typeface="Garamond" panose="02020404030301010803" pitchFamily="18" charset="0"/>
                <a:cs typeface="Times New Roman" panose="02020603050405020304" pitchFamily="18" charset="0"/>
              </a:rPr>
              <a:t>KADININ FİZİKSEL SAĞLIĞI ÜZERİNDEKİ ETKİLERİ </a:t>
            </a:r>
          </a:p>
        </p:txBody>
      </p:sp>
      <p:pic>
        <p:nvPicPr>
          <p:cNvPr id="8" name="Resim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16151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2</a:t>
            </a:fld>
            <a:endParaRPr lang="tr-TR" dirty="0"/>
          </a:p>
        </p:txBody>
      </p:sp>
      <p:sp>
        <p:nvSpPr>
          <p:cNvPr id="6" name="Unvan 1"/>
          <p:cNvSpPr txBox="1">
            <a:spLocks/>
          </p:cNvSpPr>
          <p:nvPr/>
        </p:nvSpPr>
        <p:spPr>
          <a:xfrm>
            <a:off x="1343009" y="485461"/>
            <a:ext cx="7800991" cy="777352"/>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3200" b="1" dirty="0" smtClean="0">
                <a:solidFill>
                  <a:schemeClr val="bg1"/>
                </a:solidFill>
                <a:latin typeface="Times New Roman" panose="02020603050405020304" pitchFamily="18" charset="0"/>
                <a:cs typeface="Times New Roman" panose="02020603050405020304" pitchFamily="18" charset="0"/>
              </a:rPr>
              <a:t>Şiddet Nedir?</a:t>
            </a:r>
            <a:endParaRPr lang="tr-TR" sz="3600" b="1" dirty="0">
              <a:solidFill>
                <a:schemeClr val="bg1"/>
              </a:solidFill>
              <a:latin typeface="Times New Roman" panose="02020603050405020304" pitchFamily="18" charset="0"/>
              <a:cs typeface="Times New Roman" panose="02020603050405020304" pitchFamily="18" charset="0"/>
            </a:endParaRPr>
          </a:p>
        </p:txBody>
      </p:sp>
      <p:sp>
        <p:nvSpPr>
          <p:cNvPr id="7" name="Rectangle 7"/>
          <p:cNvSpPr/>
          <p:nvPr/>
        </p:nvSpPr>
        <p:spPr>
          <a:xfrm>
            <a:off x="690207" y="2506988"/>
            <a:ext cx="7825143" cy="1831271"/>
          </a:xfrm>
          <a:prstGeom prst="rect">
            <a:avLst/>
          </a:prstGeom>
          <a:ln w="28575">
            <a:solidFill>
              <a:srgbClr val="C00000"/>
            </a:solidFill>
            <a:prstDash val="dash"/>
          </a:ln>
        </p:spPr>
        <p:txBody>
          <a:bodyPr wrap="square">
            <a:spAutoFit/>
          </a:bodyPr>
          <a:lstStyle/>
          <a:p>
            <a:pPr algn="just">
              <a:buClr>
                <a:srgbClr val="C00000"/>
              </a:buClr>
            </a:pPr>
            <a:r>
              <a:rPr lang="tr-TR" sz="2400" dirty="0" smtClean="0">
                <a:latin typeface="Garamond" panose="02020404030301010803" pitchFamily="18" charset="0"/>
                <a:ea typeface="Segoe UI Historic" panose="020B0502040204020203" pitchFamily="34" charset="0"/>
                <a:cs typeface="Segoe UI Historic" panose="020B0502040204020203" pitchFamily="34" charset="0"/>
              </a:rPr>
              <a:t>Kişinin </a:t>
            </a:r>
            <a:r>
              <a:rPr lang="tr-TR" sz="2400" dirty="0">
                <a:latin typeface="Garamond" panose="02020404030301010803" pitchFamily="18" charset="0"/>
                <a:ea typeface="Segoe UI Historic" panose="020B0502040204020203" pitchFamily="34" charset="0"/>
                <a:cs typeface="Segoe UI Historic" panose="020B0502040204020203" pitchFamily="34" charset="0"/>
              </a:rPr>
              <a:t>kendisine, </a:t>
            </a:r>
            <a:r>
              <a:rPr lang="tr-TR" sz="2400" dirty="0" smtClean="0">
                <a:latin typeface="Garamond" panose="02020404030301010803" pitchFamily="18" charset="0"/>
                <a:ea typeface="Segoe UI Historic" panose="020B0502040204020203" pitchFamily="34" charset="0"/>
                <a:cs typeface="Segoe UI Historic" panose="020B0502040204020203" pitchFamily="34" charset="0"/>
              </a:rPr>
              <a:t>bir başkasına</a:t>
            </a:r>
            <a:r>
              <a:rPr lang="tr-TR" sz="2400" dirty="0">
                <a:latin typeface="Garamond" panose="02020404030301010803" pitchFamily="18" charset="0"/>
                <a:ea typeface="Segoe UI Historic" panose="020B0502040204020203" pitchFamily="34" charset="0"/>
                <a:cs typeface="Segoe UI Historic" panose="020B0502040204020203" pitchFamily="34" charset="0"/>
              </a:rPr>
              <a:t>, grup </a:t>
            </a:r>
            <a:r>
              <a:rPr lang="tr-TR" sz="2400" dirty="0" smtClean="0">
                <a:latin typeface="Garamond" panose="02020404030301010803" pitchFamily="18" charset="0"/>
                <a:ea typeface="Segoe UI Historic" panose="020B0502040204020203" pitchFamily="34" charset="0"/>
                <a:cs typeface="Segoe UI Historic" panose="020B0502040204020203" pitchFamily="34" charset="0"/>
              </a:rPr>
              <a:t>veya topluluğa </a:t>
            </a:r>
            <a:r>
              <a:rPr lang="tr-TR" sz="2400" dirty="0">
                <a:latin typeface="Garamond" panose="02020404030301010803" pitchFamily="18" charset="0"/>
                <a:ea typeface="Segoe UI Historic" panose="020B0502040204020203" pitchFamily="34" charset="0"/>
                <a:cs typeface="Segoe UI Historic" panose="020B0502040204020203" pitchFamily="34" charset="0"/>
              </a:rPr>
              <a:t>yönelik </a:t>
            </a:r>
            <a:r>
              <a:rPr lang="tr-TR" sz="2600" b="1" dirty="0">
                <a:latin typeface="Garamond" panose="02020404030301010803" pitchFamily="18" charset="0"/>
                <a:ea typeface="Segoe UI Historic" panose="020B0502040204020203" pitchFamily="34" charset="0"/>
                <a:cs typeface="Segoe UI Historic" panose="020B0502040204020203" pitchFamily="34" charset="0"/>
              </a:rPr>
              <a:t>kasten uyguladığı</a:t>
            </a:r>
            <a:r>
              <a:rPr lang="tr-TR" sz="2400" dirty="0">
                <a:latin typeface="Garamond" panose="02020404030301010803" pitchFamily="18" charset="0"/>
                <a:ea typeface="Segoe UI Historic" panose="020B0502040204020203" pitchFamily="34" charset="0"/>
                <a:cs typeface="Segoe UI Historic" panose="020B0502040204020203" pitchFamily="34" charset="0"/>
              </a:rPr>
              <a:t> </a:t>
            </a:r>
            <a:r>
              <a:rPr lang="tr-TR" sz="2400" dirty="0" smtClean="0">
                <a:latin typeface="Garamond" panose="02020404030301010803" pitchFamily="18" charset="0"/>
                <a:ea typeface="Segoe UI Historic" panose="020B0502040204020203" pitchFamily="34" charset="0"/>
                <a:cs typeface="Segoe UI Historic" panose="020B0502040204020203" pitchFamily="34" charset="0"/>
              </a:rPr>
              <a:t>ve ölüm</a:t>
            </a:r>
            <a:r>
              <a:rPr lang="tr-TR" sz="2400" dirty="0">
                <a:latin typeface="Garamond" panose="02020404030301010803" pitchFamily="18" charset="0"/>
                <a:ea typeface="Segoe UI Historic" panose="020B0502040204020203" pitchFamily="34" charset="0"/>
                <a:cs typeface="Segoe UI Historic" panose="020B0502040204020203" pitchFamily="34" charset="0"/>
              </a:rPr>
              <a:t>, yaralanma, gelişimsel </a:t>
            </a:r>
            <a:r>
              <a:rPr lang="tr-TR" sz="2400" dirty="0" smtClean="0">
                <a:latin typeface="Garamond" panose="02020404030301010803" pitchFamily="18" charset="0"/>
                <a:ea typeface="Segoe UI Historic" panose="020B0502040204020203" pitchFamily="34" charset="0"/>
                <a:cs typeface="Segoe UI Historic" panose="020B0502040204020203" pitchFamily="34" charset="0"/>
              </a:rPr>
              <a:t>bozuk </a:t>
            </a:r>
            <a:r>
              <a:rPr lang="tr-TR" sz="2400" dirty="0">
                <a:latin typeface="Garamond" panose="02020404030301010803" pitchFamily="18" charset="0"/>
                <a:ea typeface="Segoe UI Historic" panose="020B0502040204020203" pitchFamily="34" charset="0"/>
                <a:cs typeface="Segoe UI Historic" panose="020B0502040204020203" pitchFamily="34" charset="0"/>
              </a:rPr>
              <a:t>ve </a:t>
            </a:r>
            <a:r>
              <a:rPr lang="tr-TR" sz="2400" dirty="0" smtClean="0">
                <a:latin typeface="Garamond" panose="02020404030301010803" pitchFamily="18" charset="0"/>
                <a:ea typeface="Segoe UI Historic" panose="020B0502040204020203" pitchFamily="34" charset="0"/>
                <a:cs typeface="Segoe UI Historic" panose="020B0502040204020203" pitchFamily="34" charset="0"/>
              </a:rPr>
              <a:t>psikolojik zarara </a:t>
            </a:r>
            <a:r>
              <a:rPr lang="tr-TR" sz="2400" dirty="0">
                <a:latin typeface="Garamond" panose="02020404030301010803" pitchFamily="18" charset="0"/>
                <a:ea typeface="Segoe UI Historic" panose="020B0502040204020203" pitchFamily="34" charset="0"/>
                <a:cs typeface="Segoe UI Historic" panose="020B0502040204020203" pitchFamily="34" charset="0"/>
              </a:rPr>
              <a:t>yol açan veya açması </a:t>
            </a:r>
            <a:r>
              <a:rPr lang="tr-TR" sz="2400" dirty="0" smtClean="0">
                <a:latin typeface="Garamond" panose="02020404030301010803" pitchFamily="18" charset="0"/>
                <a:ea typeface="Segoe UI Historic" panose="020B0502040204020203" pitchFamily="34" charset="0"/>
                <a:cs typeface="Segoe UI Historic" panose="020B0502040204020203" pitchFamily="34" charset="0"/>
              </a:rPr>
              <a:t>olası</a:t>
            </a:r>
            <a:r>
              <a:rPr lang="tr-TR" sz="2400" dirty="0" smtClean="0">
                <a:solidFill>
                  <a:srgbClr val="C00000"/>
                </a:solidFill>
                <a:latin typeface="Garamond" panose="02020404030301010803" pitchFamily="18" charset="0"/>
                <a:ea typeface="Segoe UI Historic" panose="020B0502040204020203" pitchFamily="34" charset="0"/>
                <a:cs typeface="Segoe UI Historic" panose="020B0502040204020203" pitchFamily="34" charset="0"/>
              </a:rPr>
              <a:t> </a:t>
            </a:r>
            <a:r>
              <a:rPr lang="tr-TR" sz="2600" b="1" dirty="0" smtClean="0">
                <a:solidFill>
                  <a:srgbClr val="C00000"/>
                </a:solidFill>
                <a:latin typeface="Garamond" panose="02020404030301010803" pitchFamily="18" charset="0"/>
                <a:ea typeface="Segoe UI Historic" panose="020B0502040204020203" pitchFamily="34" charset="0"/>
                <a:cs typeface="Segoe UI Historic" panose="020B0502040204020203" pitchFamily="34" charset="0"/>
              </a:rPr>
              <a:t>fiziksel </a:t>
            </a:r>
            <a:r>
              <a:rPr lang="tr-TR" sz="2600" b="1" dirty="0">
                <a:latin typeface="Garamond" panose="02020404030301010803" pitchFamily="18" charset="0"/>
                <a:ea typeface="Segoe UI Historic" panose="020B0502040204020203" pitchFamily="34" charset="0"/>
                <a:cs typeface="Segoe UI Historic" panose="020B0502040204020203" pitchFamily="34" charset="0"/>
              </a:rPr>
              <a:t>güç ve </a:t>
            </a:r>
            <a:r>
              <a:rPr lang="tr-TR" sz="2600" b="1" dirty="0" smtClean="0">
                <a:latin typeface="Garamond" panose="02020404030301010803" pitchFamily="18" charset="0"/>
                <a:ea typeface="Segoe UI Historic" panose="020B0502040204020203" pitchFamily="34" charset="0"/>
                <a:cs typeface="Segoe UI Historic" panose="020B0502040204020203" pitchFamily="34" charset="0"/>
              </a:rPr>
              <a:t>tehdittir</a:t>
            </a:r>
            <a:r>
              <a:rPr lang="tr-TR" sz="2400" dirty="0" smtClean="0">
                <a:latin typeface="Garamond" panose="02020404030301010803" pitchFamily="18" charset="0"/>
                <a:ea typeface="Segoe UI Historic" panose="020B0502040204020203" pitchFamily="34" charset="0"/>
                <a:cs typeface="Segoe UI Historic" panose="020B0502040204020203" pitchFamily="34" charset="0"/>
              </a:rPr>
              <a:t>.</a:t>
            </a:r>
            <a:r>
              <a:rPr lang="tr-TR" sz="2400" i="1" dirty="0" smtClean="0">
                <a:latin typeface="Garamond" panose="02020404030301010803" pitchFamily="18" charset="0"/>
                <a:ea typeface="Segoe UI Historic" panose="020B0502040204020203" pitchFamily="34" charset="0"/>
                <a:cs typeface="Segoe UI Historic" panose="020B0502040204020203" pitchFamily="34" charset="0"/>
              </a:rPr>
              <a:t>  (DSÖ, 2002)</a:t>
            </a:r>
          </a:p>
          <a:p>
            <a:pPr algn="just">
              <a:buClr>
                <a:schemeClr val="accent2"/>
              </a:buClr>
            </a:pPr>
            <a:endParaRPr lang="tr-TR" altLang="tr-TR" sz="1100" i="1" dirty="0" smtClean="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3791583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485745" y="632613"/>
            <a:ext cx="7353359" cy="492443"/>
          </a:xfrm>
          <a:prstGeom prst="rect">
            <a:avLst/>
          </a:prstGeom>
          <a:noFill/>
        </p:spPr>
        <p:txBody>
          <a:bodyPr wrap="square">
            <a:spAutoFit/>
          </a:bodyPr>
          <a:lstStyle/>
          <a:p>
            <a:pPr>
              <a:defRPr/>
            </a:pPr>
            <a:r>
              <a:rPr lang="tr-TR" sz="2600" b="1" dirty="0" smtClean="0">
                <a:solidFill>
                  <a:schemeClr val="bg1"/>
                </a:solidFill>
                <a:latin typeface="Garamond" panose="02020404030301010803" pitchFamily="18" charset="0"/>
                <a:cs typeface="Times New Roman" panose="02020603050405020304" pitchFamily="18" charset="0"/>
              </a:rPr>
              <a:t>Şiddetin</a:t>
            </a:r>
            <a:r>
              <a:rPr lang="tr-TR" sz="2600" b="1" dirty="0" smtClean="0">
                <a:solidFill>
                  <a:srgbClr val="CC0000"/>
                </a:solidFill>
                <a:latin typeface="Garamond" panose="02020404030301010803" pitchFamily="18" charset="0"/>
                <a:cs typeface="Times New Roman" panose="02020603050405020304" pitchFamily="18" charset="0"/>
              </a:rPr>
              <a:t> </a:t>
            </a:r>
            <a:r>
              <a:rPr lang="tr-TR" sz="2600" b="1" dirty="0" smtClean="0">
                <a:solidFill>
                  <a:schemeClr val="bg1"/>
                </a:solidFill>
                <a:latin typeface="Garamond" panose="02020404030301010803" pitchFamily="18" charset="0"/>
                <a:cs typeface="Times New Roman" panose="02020603050405020304" pitchFamily="18" charset="0"/>
              </a:rPr>
              <a:t>Kadının Psikolojisi Üzerindeki Etkileri </a:t>
            </a:r>
            <a:endParaRPr lang="tr-TR" sz="2600" b="1" dirty="0">
              <a:solidFill>
                <a:schemeClr val="bg1"/>
              </a:solidFill>
              <a:latin typeface="Garamond" panose="02020404030301010803" pitchFamily="18" charset="0"/>
              <a:cs typeface="Times New Roman" panose="02020603050405020304" pitchFamily="18" charset="0"/>
            </a:endParaRPr>
          </a:p>
        </p:txBody>
      </p:sp>
      <p:sp>
        <p:nvSpPr>
          <p:cNvPr id="5" name="4 Akış Çizelgesi: Sonlandırıcı"/>
          <p:cNvSpPr>
            <a:spLocks noChangeArrowheads="1"/>
          </p:cNvSpPr>
          <p:nvPr/>
        </p:nvSpPr>
        <p:spPr bwMode="auto">
          <a:xfrm>
            <a:off x="2451156" y="2661398"/>
            <a:ext cx="1945850" cy="783544"/>
          </a:xfrm>
          <a:prstGeom prst="flowChartTerminator">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path path="circle">
              <a:fillToRect l="50000" t="50000" r="50000" b="50000"/>
            </a:path>
            <a:tileRect/>
          </a:gradFill>
          <a:ln w="25400">
            <a:solidFill>
              <a:schemeClr val="accent2">
                <a:lumMod val="40000"/>
                <a:lumOff val="60000"/>
              </a:schemeClr>
            </a:solidFill>
            <a:miter lim="800000"/>
            <a:headEnd/>
            <a:tailEnd/>
          </a:ln>
          <a:effectLst>
            <a:prstShdw prst="shdw17" dist="17961" dir="13500000">
              <a:srgbClr val="995C00">
                <a:alpha val="74997"/>
              </a:srgbClr>
            </a:prstShdw>
          </a:effec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2400" b="1" dirty="0" smtClean="0">
                <a:latin typeface="Garamond" panose="02020404030301010803" pitchFamily="18" charset="0"/>
              </a:rPr>
              <a:t>Utanma</a:t>
            </a:r>
            <a:endParaRPr lang="tr-TR" altLang="tr-TR" sz="2400" b="1" dirty="0">
              <a:latin typeface="Garamond" panose="02020404030301010803" pitchFamily="18" charset="0"/>
            </a:endParaRPr>
          </a:p>
        </p:txBody>
      </p:sp>
      <p:sp>
        <p:nvSpPr>
          <p:cNvPr id="8" name="5 Akış Çizelgesi: Sonlandırıcı"/>
          <p:cNvSpPr>
            <a:spLocks noChangeArrowheads="1"/>
          </p:cNvSpPr>
          <p:nvPr/>
        </p:nvSpPr>
        <p:spPr bwMode="auto">
          <a:xfrm>
            <a:off x="183201" y="2697549"/>
            <a:ext cx="2130939" cy="790727"/>
          </a:xfrm>
          <a:prstGeom prst="flowChartTerminator">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path path="circle">
              <a:fillToRect l="50000" t="50000" r="50000" b="50000"/>
            </a:path>
            <a:tileRect/>
          </a:gradFill>
          <a:ln>
            <a:noFill/>
          </a:ln>
          <a:effectLst>
            <a:prstShdw prst="shdw17" dist="17961" dir="13500000">
              <a:srgbClr val="997A00">
                <a:alpha val="74997"/>
              </a:srgbClr>
            </a:prstShdw>
          </a:effectLst>
          <a:extLst>
            <a:ext uri="{91240B29-F687-4f45-9708-019B960494DF}">
              <a14:hiddenLine xmlns="" xmlns:a14="http://schemas.microsoft.com/office/drawing/2010/main"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2400" b="1" dirty="0" smtClean="0">
                <a:latin typeface="Garamond" panose="02020404030301010803" pitchFamily="18" charset="0"/>
              </a:rPr>
              <a:t>Suçluluk</a:t>
            </a:r>
            <a:endParaRPr lang="tr-TR" altLang="tr-TR" sz="2400" b="1" dirty="0">
              <a:latin typeface="Garamond" panose="02020404030301010803" pitchFamily="18" charset="0"/>
            </a:endParaRPr>
          </a:p>
        </p:txBody>
      </p:sp>
      <p:sp>
        <p:nvSpPr>
          <p:cNvPr id="9" name="6 Akış Çizelgesi: Sonlandırıcı"/>
          <p:cNvSpPr>
            <a:spLocks noChangeArrowheads="1"/>
          </p:cNvSpPr>
          <p:nvPr/>
        </p:nvSpPr>
        <p:spPr bwMode="auto">
          <a:xfrm>
            <a:off x="2354157" y="1552087"/>
            <a:ext cx="1885950" cy="749300"/>
          </a:xfrm>
          <a:prstGeom prst="flowChartTerminator">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path path="circle">
              <a:fillToRect l="50000" t="50000" r="50000" b="50000"/>
            </a:path>
            <a:tileRect/>
          </a:gradFill>
          <a:ln>
            <a:noFill/>
          </a:ln>
          <a:effectLst>
            <a:prstShdw prst="shdw17" dist="17961" dir="13500000">
              <a:srgbClr val="997A00">
                <a:alpha val="74997"/>
              </a:srgbClr>
            </a:prstShdw>
          </a:effectLst>
          <a:extLst>
            <a:ext uri="{91240B29-F687-4f45-9708-019B960494DF}">
              <a14:hiddenLine xmlns="" xmlns:a14="http://schemas.microsoft.com/office/drawing/2010/main"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2400" b="1" dirty="0" smtClean="0">
                <a:latin typeface="Garamond" panose="02020404030301010803" pitchFamily="18" charset="0"/>
              </a:rPr>
              <a:t>Yalnızlık</a:t>
            </a:r>
            <a:endParaRPr lang="tr-TR" altLang="tr-TR" sz="2400" b="1" dirty="0">
              <a:latin typeface="Garamond" panose="02020404030301010803" pitchFamily="18" charset="0"/>
            </a:endParaRPr>
          </a:p>
        </p:txBody>
      </p:sp>
      <p:sp>
        <p:nvSpPr>
          <p:cNvPr id="10" name="7 Akış Çizelgesi: Sonlandırıcı"/>
          <p:cNvSpPr>
            <a:spLocks noChangeArrowheads="1"/>
          </p:cNvSpPr>
          <p:nvPr/>
        </p:nvSpPr>
        <p:spPr bwMode="auto">
          <a:xfrm>
            <a:off x="152084" y="1465201"/>
            <a:ext cx="2065338" cy="995363"/>
          </a:xfrm>
          <a:prstGeom prst="flowChartTerminator">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path path="circle">
              <a:fillToRect l="50000" t="50000" r="50000" b="50000"/>
            </a:path>
            <a:tileRect/>
          </a:gradFill>
          <a:ln>
            <a:noFill/>
          </a:ln>
          <a:effectLst>
            <a:prstShdw prst="shdw17" dist="17961" dir="13500000">
              <a:srgbClr val="997A00">
                <a:alpha val="74997"/>
              </a:srgbClr>
            </a:prstShdw>
          </a:effectLst>
          <a:extLst>
            <a:ext uri="{91240B29-F687-4f45-9708-019B960494DF}">
              <a14:hiddenLine xmlns="" xmlns:a14="http://schemas.microsoft.com/office/drawing/2010/main"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2400" b="1" dirty="0" smtClean="0">
                <a:latin typeface="Garamond" panose="02020404030301010803" pitchFamily="18" charset="0"/>
              </a:rPr>
              <a:t>Başarısızlık Hissi</a:t>
            </a:r>
            <a:endParaRPr lang="tr-TR" altLang="tr-TR" sz="2400" b="1" dirty="0">
              <a:latin typeface="Garamond" panose="02020404030301010803" pitchFamily="18" charset="0"/>
            </a:endParaRPr>
          </a:p>
        </p:txBody>
      </p:sp>
      <p:sp>
        <p:nvSpPr>
          <p:cNvPr id="11" name="9 Akış Çizelgesi: Sonlandırıcı"/>
          <p:cNvSpPr>
            <a:spLocks noChangeArrowheads="1"/>
          </p:cNvSpPr>
          <p:nvPr/>
        </p:nvSpPr>
        <p:spPr bwMode="auto">
          <a:xfrm>
            <a:off x="6872847" y="2674863"/>
            <a:ext cx="2068513" cy="880528"/>
          </a:xfrm>
          <a:prstGeom prst="flowChartTerminator">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path path="circle">
              <a:fillToRect l="50000" t="50000" r="50000" b="50000"/>
            </a:path>
            <a:tileRect/>
          </a:gradFill>
          <a:ln>
            <a:noFill/>
          </a:ln>
          <a:effectLst>
            <a:prstShdw prst="shdw17" dist="17961" dir="13500000">
              <a:srgbClr val="997A00">
                <a:alpha val="74997"/>
              </a:srgbClr>
            </a:prstShdw>
          </a:effectLst>
          <a:extLst>
            <a:ext uri="{91240B29-F687-4f45-9708-019B960494DF}">
              <a14:hiddenLine xmlns="" xmlns:a14="http://schemas.microsoft.com/office/drawing/2010/main"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2400" b="1" dirty="0" smtClean="0">
                <a:latin typeface="Garamond" panose="02020404030301010803" pitchFamily="18" charset="0"/>
              </a:rPr>
              <a:t>Yetersizlik Hissi</a:t>
            </a:r>
            <a:endParaRPr lang="tr-TR" altLang="tr-TR" sz="2400" b="1" dirty="0">
              <a:latin typeface="Garamond" panose="02020404030301010803" pitchFamily="18" charset="0"/>
            </a:endParaRPr>
          </a:p>
        </p:txBody>
      </p:sp>
      <p:sp>
        <p:nvSpPr>
          <p:cNvPr id="12" name="11 Akış Çizelgesi: Sonlandırıcı"/>
          <p:cNvSpPr>
            <a:spLocks noChangeArrowheads="1"/>
          </p:cNvSpPr>
          <p:nvPr/>
        </p:nvSpPr>
        <p:spPr bwMode="auto">
          <a:xfrm>
            <a:off x="6770591" y="1492998"/>
            <a:ext cx="2068513" cy="939771"/>
          </a:xfrm>
          <a:prstGeom prst="flowChartTerminator">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path path="circle">
              <a:fillToRect l="50000" t="50000" r="50000" b="50000"/>
            </a:path>
            <a:tileRect/>
          </a:gradFill>
          <a:ln>
            <a:noFill/>
          </a:ln>
          <a:effectLst>
            <a:prstShdw prst="shdw17" dist="17961" dir="13500000">
              <a:srgbClr val="997A00">
                <a:alpha val="74997"/>
              </a:srgbClr>
            </a:prstShdw>
          </a:effectLst>
          <a:extLst>
            <a:ext uri="{91240B29-F687-4f45-9708-019B960494DF}">
              <a14:hiddenLine xmlns="" xmlns:a14="http://schemas.microsoft.com/office/drawing/2010/main"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2400" b="1" dirty="0" smtClean="0">
                <a:latin typeface="Garamond" panose="02020404030301010803" pitchFamily="18" charset="0"/>
              </a:rPr>
              <a:t>Yeme Bozuklukları</a:t>
            </a:r>
            <a:endParaRPr lang="tr-TR" altLang="tr-TR" sz="2400" b="1" dirty="0">
              <a:latin typeface="Garamond" panose="02020404030301010803" pitchFamily="18" charset="0"/>
            </a:endParaRPr>
          </a:p>
        </p:txBody>
      </p:sp>
      <p:sp>
        <p:nvSpPr>
          <p:cNvPr id="13" name="12 Akış Çizelgesi: Sonlandırıcı"/>
          <p:cNvSpPr>
            <a:spLocks noChangeArrowheads="1"/>
          </p:cNvSpPr>
          <p:nvPr/>
        </p:nvSpPr>
        <p:spPr bwMode="auto">
          <a:xfrm>
            <a:off x="3051012" y="3968642"/>
            <a:ext cx="2603603" cy="996950"/>
          </a:xfrm>
          <a:prstGeom prst="flowChartTerminator">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path path="circle">
              <a:fillToRect l="50000" t="50000" r="50000" b="50000"/>
            </a:path>
            <a:tileRect/>
          </a:gradFill>
          <a:ln>
            <a:noFill/>
          </a:ln>
          <a:effectLst>
            <a:prstShdw prst="shdw17" dist="17961" dir="13500000">
              <a:srgbClr val="997A00">
                <a:alpha val="74997"/>
              </a:srgbClr>
            </a:prstShdw>
          </a:effectLst>
          <a:extLst>
            <a:ext uri="{91240B29-F687-4f45-9708-019B960494DF}">
              <a14:hiddenLine xmlns="" xmlns:a14="http://schemas.microsoft.com/office/drawing/2010/main"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2400" b="1" dirty="0" smtClean="0">
                <a:latin typeface="Garamond" panose="02020404030301010803" pitchFamily="18" charset="0"/>
              </a:rPr>
              <a:t>Düşük Özgüven</a:t>
            </a:r>
            <a:endParaRPr lang="tr-TR" altLang="tr-TR" sz="2400" b="1" dirty="0">
              <a:latin typeface="Garamond" panose="02020404030301010803" pitchFamily="18" charset="0"/>
            </a:endParaRPr>
          </a:p>
        </p:txBody>
      </p:sp>
      <p:sp>
        <p:nvSpPr>
          <p:cNvPr id="14" name="13 Akış Çizelgesi: Sonlandırıcı"/>
          <p:cNvSpPr>
            <a:spLocks noChangeArrowheads="1"/>
          </p:cNvSpPr>
          <p:nvPr/>
        </p:nvSpPr>
        <p:spPr bwMode="auto">
          <a:xfrm>
            <a:off x="5794174" y="3968642"/>
            <a:ext cx="3007018" cy="1055687"/>
          </a:xfrm>
          <a:prstGeom prst="flowChartTerminator">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path path="circle">
              <a:fillToRect l="50000" t="50000" r="50000" b="50000"/>
            </a:path>
            <a:tileRect/>
          </a:gradFill>
          <a:ln w="25400">
            <a:solidFill>
              <a:schemeClr val="accent2">
                <a:lumMod val="40000"/>
                <a:lumOff val="60000"/>
              </a:schemeClr>
            </a:solidFill>
            <a:miter lim="800000"/>
            <a:headEnd/>
            <a:tailEnd/>
          </a:ln>
          <a:effectLst>
            <a:prstShdw prst="shdw17" dist="17961" dir="13500000">
              <a:srgbClr val="995C00">
                <a:alpha val="74997"/>
              </a:srgbClr>
            </a:prstShdw>
          </a:effec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2000" b="1" dirty="0" smtClean="0">
                <a:latin typeface="Garamond" panose="02020404030301010803" pitchFamily="18" charset="0"/>
              </a:rPr>
              <a:t>Harekette Bulunmada Yetersizlik</a:t>
            </a:r>
            <a:endParaRPr lang="tr-TR" altLang="tr-TR" sz="2000" b="1" dirty="0">
              <a:latin typeface="Garamond" panose="02020404030301010803" pitchFamily="18" charset="0"/>
            </a:endParaRPr>
          </a:p>
        </p:txBody>
      </p:sp>
      <p:sp>
        <p:nvSpPr>
          <p:cNvPr id="15" name="15 Akış Çizelgesi: Sonlandırıcı"/>
          <p:cNvSpPr>
            <a:spLocks noChangeArrowheads="1"/>
          </p:cNvSpPr>
          <p:nvPr/>
        </p:nvSpPr>
        <p:spPr bwMode="auto">
          <a:xfrm>
            <a:off x="4737862" y="2616652"/>
            <a:ext cx="2065338" cy="996950"/>
          </a:xfrm>
          <a:prstGeom prst="flowChartTerminator">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path path="circle">
              <a:fillToRect l="50000" t="50000" r="50000" b="50000"/>
            </a:path>
            <a:tileRect/>
          </a:gradFill>
          <a:ln>
            <a:noFill/>
          </a:ln>
          <a:effectLst>
            <a:prstShdw prst="shdw17" dist="17961" dir="13500000">
              <a:srgbClr val="997A00">
                <a:alpha val="74997"/>
              </a:srgbClr>
            </a:prstShdw>
          </a:effectLst>
          <a:extLst>
            <a:ext uri="{91240B29-F687-4f45-9708-019B960494DF}">
              <a14:hiddenLine xmlns="" xmlns:a14="http://schemas.microsoft.com/office/drawing/2010/main"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2400" b="1" dirty="0" smtClean="0">
                <a:latin typeface="Garamond" panose="02020404030301010803" pitchFamily="18" charset="0"/>
              </a:rPr>
              <a:t>Madde Bağımlılığı</a:t>
            </a:r>
            <a:endParaRPr lang="tr-TR" altLang="tr-TR" sz="2400" b="1" dirty="0">
              <a:latin typeface="Garamond" panose="02020404030301010803" pitchFamily="18" charset="0"/>
            </a:endParaRPr>
          </a:p>
        </p:txBody>
      </p:sp>
      <p:sp>
        <p:nvSpPr>
          <p:cNvPr id="16" name="18 Akış Çizelgesi: Sonlandırıcı"/>
          <p:cNvSpPr>
            <a:spLocks noChangeArrowheads="1"/>
          </p:cNvSpPr>
          <p:nvPr/>
        </p:nvSpPr>
        <p:spPr bwMode="auto">
          <a:xfrm>
            <a:off x="3023704" y="5297086"/>
            <a:ext cx="3020635" cy="995363"/>
          </a:xfrm>
          <a:prstGeom prst="flowChartTerminator">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path path="circle">
              <a:fillToRect l="50000" t="50000" r="50000" b="50000"/>
            </a:path>
            <a:tileRect/>
          </a:gradFill>
          <a:ln>
            <a:noFill/>
          </a:ln>
          <a:effectLst>
            <a:prstShdw prst="shdw17" dist="17961" dir="13500000">
              <a:srgbClr val="997A00">
                <a:alpha val="74997"/>
              </a:srgbClr>
            </a:prstShdw>
          </a:effectLst>
          <a:extLst>
            <a:ext uri="{91240B29-F687-4f45-9708-019B960494DF}">
              <a14:hiddenLine xmlns="" xmlns:a14="http://schemas.microsoft.com/office/drawing/2010/main"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2300" b="1" dirty="0" smtClean="0">
                <a:latin typeface="Garamond" panose="02020404030301010803" pitchFamily="18" charset="0"/>
              </a:rPr>
              <a:t>Kendinden Memnuniyetsizlik</a:t>
            </a:r>
            <a:endParaRPr lang="tr-TR" altLang="tr-TR" sz="2300" b="1" dirty="0">
              <a:latin typeface="Garamond" panose="02020404030301010803" pitchFamily="18" charset="0"/>
            </a:endParaRPr>
          </a:p>
        </p:txBody>
      </p:sp>
      <p:sp>
        <p:nvSpPr>
          <p:cNvPr id="17" name="17 Akış Çizelgesi: Sonlandırıcı"/>
          <p:cNvSpPr>
            <a:spLocks noChangeArrowheads="1"/>
          </p:cNvSpPr>
          <p:nvPr/>
        </p:nvSpPr>
        <p:spPr bwMode="auto">
          <a:xfrm>
            <a:off x="152084" y="5290888"/>
            <a:ext cx="2667319" cy="998538"/>
          </a:xfrm>
          <a:prstGeom prst="flowChartTerminator">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path path="circle">
              <a:fillToRect l="50000" t="50000" r="50000" b="50000"/>
            </a:path>
            <a:tileRect/>
          </a:gradFill>
          <a:ln w="25400">
            <a:solidFill>
              <a:schemeClr val="accent2">
                <a:lumMod val="40000"/>
                <a:lumOff val="60000"/>
              </a:schemeClr>
            </a:solidFill>
            <a:miter lim="800000"/>
            <a:headEnd/>
            <a:tailEnd/>
          </a:ln>
          <a:effectLst>
            <a:prstShdw prst="shdw17" dist="17961" dir="13500000">
              <a:srgbClr val="995C00">
                <a:alpha val="74997"/>
              </a:srgbClr>
            </a:prstShdw>
          </a:effec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2400" b="1" dirty="0" smtClean="0">
                <a:latin typeface="Garamond" panose="02020404030301010803" pitchFamily="18" charset="0"/>
              </a:rPr>
              <a:t>Konsantrasyon Güçlüğü</a:t>
            </a:r>
            <a:endParaRPr lang="tr-TR" altLang="tr-TR" sz="2400" b="1" dirty="0">
              <a:latin typeface="Garamond" panose="02020404030301010803" pitchFamily="18" charset="0"/>
            </a:endParaRPr>
          </a:p>
        </p:txBody>
      </p:sp>
      <p:sp>
        <p:nvSpPr>
          <p:cNvPr id="18" name="10 Akış Çizelgesi: Sonlandırıcı"/>
          <p:cNvSpPr>
            <a:spLocks noChangeArrowheads="1"/>
          </p:cNvSpPr>
          <p:nvPr/>
        </p:nvSpPr>
        <p:spPr bwMode="auto">
          <a:xfrm>
            <a:off x="6296752" y="5224871"/>
            <a:ext cx="2449824" cy="995363"/>
          </a:xfrm>
          <a:prstGeom prst="flowChartTerminator">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path path="circle">
              <a:fillToRect l="50000" t="50000" r="50000" b="50000"/>
            </a:path>
            <a:tileRect/>
          </a:gradFill>
          <a:ln w="25400">
            <a:solidFill>
              <a:schemeClr val="accent2">
                <a:lumMod val="20000"/>
                <a:lumOff val="80000"/>
              </a:schemeClr>
            </a:solidFill>
            <a:miter lim="800000"/>
            <a:headEnd/>
            <a:tailEnd/>
          </a:ln>
          <a:effectLst>
            <a:prstShdw prst="shdw17" dist="17961" dir="13500000">
              <a:srgbClr val="995C00">
                <a:alpha val="74997"/>
              </a:srgbClr>
            </a:prstShdw>
          </a:effec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2400" b="1" dirty="0" smtClean="0">
                <a:latin typeface="Garamond" panose="02020404030301010803" pitchFamily="18" charset="0"/>
              </a:rPr>
              <a:t>Değersizlik</a:t>
            </a:r>
          </a:p>
          <a:p>
            <a:pPr algn="ctr" eaLnBrk="1" hangingPunct="1">
              <a:spcBef>
                <a:spcPct val="0"/>
              </a:spcBef>
              <a:buFontTx/>
              <a:buNone/>
            </a:pPr>
            <a:r>
              <a:rPr lang="tr-TR" altLang="tr-TR" sz="2400" b="1" dirty="0" smtClean="0">
                <a:latin typeface="Garamond" panose="02020404030301010803" pitchFamily="18" charset="0"/>
              </a:rPr>
              <a:t>Hissi</a:t>
            </a:r>
            <a:endParaRPr lang="tr-TR" altLang="tr-TR" sz="2400" b="1" dirty="0">
              <a:latin typeface="Garamond" panose="02020404030301010803" pitchFamily="18" charset="0"/>
            </a:endParaRPr>
          </a:p>
        </p:txBody>
      </p:sp>
      <p:sp>
        <p:nvSpPr>
          <p:cNvPr id="19" name="14 Akış Çizelgesi: Sonlandırıcı"/>
          <p:cNvSpPr>
            <a:spLocks noChangeArrowheads="1"/>
          </p:cNvSpPr>
          <p:nvPr/>
        </p:nvSpPr>
        <p:spPr bwMode="auto">
          <a:xfrm>
            <a:off x="60036" y="3959363"/>
            <a:ext cx="2851417" cy="996950"/>
          </a:xfrm>
          <a:prstGeom prst="flowChartTerminator">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path path="circle">
              <a:fillToRect l="50000" t="50000" r="50000" b="50000"/>
            </a:path>
            <a:tileRect/>
          </a:gradFill>
          <a:ln w="25400">
            <a:solidFill>
              <a:schemeClr val="accent2">
                <a:lumMod val="40000"/>
                <a:lumOff val="60000"/>
              </a:schemeClr>
            </a:solidFill>
            <a:miter lim="800000"/>
            <a:headEnd/>
            <a:tailEnd/>
          </a:ln>
          <a:effectLst>
            <a:prstShdw prst="shdw17" dist="17961" dir="13500000">
              <a:srgbClr val="995C00">
                <a:alpha val="74997"/>
              </a:srgbClr>
            </a:prstShdw>
          </a:effec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2400" b="1" dirty="0" smtClean="0">
                <a:latin typeface="Garamond" panose="02020404030301010803" pitchFamily="18" charset="0"/>
              </a:rPr>
              <a:t>İstismarı Önemsememe</a:t>
            </a:r>
            <a:endParaRPr lang="tr-TR" altLang="tr-TR" sz="2400" b="1" dirty="0">
              <a:latin typeface="Garamond" panose="02020404030301010803" pitchFamily="18" charset="0"/>
            </a:endParaRPr>
          </a:p>
        </p:txBody>
      </p:sp>
      <p:sp>
        <p:nvSpPr>
          <p:cNvPr id="20" name="16 Akış Çizelgesi: Sonlandırıcı"/>
          <p:cNvSpPr>
            <a:spLocks noChangeArrowheads="1"/>
          </p:cNvSpPr>
          <p:nvPr/>
        </p:nvSpPr>
        <p:spPr bwMode="auto">
          <a:xfrm>
            <a:off x="4473474" y="1482372"/>
            <a:ext cx="2063750" cy="933738"/>
          </a:xfrm>
          <a:prstGeom prst="flowChartTerminator">
            <a:avLst/>
          </a:prstGeom>
          <a:solidFill>
            <a:schemeClr val="accent2">
              <a:lumMod val="40000"/>
              <a:lumOff val="60000"/>
            </a:schemeClr>
          </a:solidFill>
          <a:ln w="25400">
            <a:solidFill>
              <a:schemeClr val="accent2">
                <a:lumMod val="40000"/>
                <a:lumOff val="60000"/>
              </a:schemeClr>
            </a:solidFill>
            <a:miter lim="800000"/>
            <a:headEnd/>
            <a:tailEnd/>
          </a:ln>
          <a:effectLst>
            <a:prstShdw prst="shdw17" dist="17961" dir="13500000">
              <a:srgbClr val="995C00">
                <a:alpha val="74997"/>
              </a:srgbClr>
            </a:prstShdw>
          </a:effec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2200" b="1" dirty="0" smtClean="0">
                <a:latin typeface="Garamond" panose="02020404030301010803" pitchFamily="18" charset="0"/>
              </a:rPr>
              <a:t>Fiziksel Rahatsızlıklar</a:t>
            </a:r>
            <a:endParaRPr lang="tr-TR" altLang="tr-TR" sz="2200" b="1" dirty="0">
              <a:latin typeface="Garamond" panose="02020404030301010803" pitchFamily="18" charset="0"/>
            </a:endParaRPr>
          </a:p>
        </p:txBody>
      </p:sp>
      <p:pic>
        <p:nvPicPr>
          <p:cNvPr id="21" name="Resim 2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98308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20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20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6009" y="549845"/>
            <a:ext cx="7886700" cy="931659"/>
          </a:xfrm>
        </p:spPr>
        <p:txBody>
          <a:bodyPr/>
          <a:lstStyle/>
          <a:p>
            <a:r>
              <a:rPr lang="tr-TR" sz="2400" dirty="0" smtClean="0">
                <a:cs typeface="Times New Roman" panose="02020603050405020304" pitchFamily="18" charset="0"/>
              </a:rPr>
              <a:t>Şiddetin</a:t>
            </a:r>
            <a:r>
              <a:rPr lang="tr-TR" sz="2400" dirty="0" smtClean="0">
                <a:solidFill>
                  <a:srgbClr val="CC0000"/>
                </a:solidFill>
                <a:cs typeface="Times New Roman" panose="02020603050405020304" pitchFamily="18" charset="0"/>
              </a:rPr>
              <a:t> </a:t>
            </a:r>
            <a:r>
              <a:rPr lang="tr-TR" sz="2400" dirty="0" smtClean="0">
                <a:cs typeface="Times New Roman" panose="02020603050405020304" pitchFamily="18" charset="0"/>
              </a:rPr>
              <a:t>Kadının Cinsel Sağlığı Üzerindeki Etkileri </a:t>
            </a:r>
            <a:r>
              <a:rPr lang="tr-TR" dirty="0">
                <a:cs typeface="Times New Roman" panose="02020603050405020304" pitchFamily="18" charset="0"/>
              </a:rPr>
              <a:t/>
            </a:r>
            <a:br>
              <a:rPr lang="tr-TR" dirty="0">
                <a:cs typeface="Times New Roman" panose="02020603050405020304" pitchFamily="18" charset="0"/>
              </a:rPr>
            </a:br>
            <a:endParaRPr lang="tr-TR" dirty="0"/>
          </a:p>
        </p:txBody>
      </p:sp>
      <p:sp>
        <p:nvSpPr>
          <p:cNvPr id="4" name="Dikdörtgen 3"/>
          <p:cNvSpPr/>
          <p:nvPr/>
        </p:nvSpPr>
        <p:spPr>
          <a:xfrm>
            <a:off x="559558" y="1834295"/>
            <a:ext cx="8065827" cy="386772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50000" t="50000" r="50000" b="50000"/>
            </a:path>
            <a:tileRect/>
          </a:gradFill>
          <a:ln>
            <a:solidFill>
              <a:schemeClr val="accent2">
                <a:lumMod val="75000"/>
              </a:schemeClr>
            </a:solidFill>
            <a:prstDash val="lgDash"/>
          </a:ln>
        </p:spPr>
        <p:txBody>
          <a:bodyPr wrap="square">
            <a:spAutoFit/>
          </a:bodyPr>
          <a:lstStyle/>
          <a:p>
            <a:pPr marL="342900" indent="-342900" algn="just">
              <a:lnSpc>
                <a:spcPct val="125000"/>
              </a:lnSpc>
              <a:spcBef>
                <a:spcPts val="600"/>
              </a:spcBef>
              <a:spcAft>
                <a:spcPts val="800"/>
              </a:spcAft>
              <a:buFont typeface="Wingdings" panose="05000000000000000000" pitchFamily="2" charset="2"/>
              <a:buChar char="q"/>
            </a:pPr>
            <a:r>
              <a:rPr lang="tr-TR" sz="2200" b="1" dirty="0">
                <a:solidFill>
                  <a:schemeClr val="tx2">
                    <a:lumMod val="75000"/>
                  </a:schemeClr>
                </a:solidFill>
                <a:latin typeface="Garamond" panose="02020404030301010803" pitchFamily="18" charset="0"/>
                <a:ea typeface="Batang"/>
                <a:cs typeface="Times New Roman" panose="02020603050405020304" pitchFamily="18" charset="0"/>
              </a:rPr>
              <a:t>Cinsel yolla bulaşan hastalıklar ve HIV/AIDS</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chemeClr val="tx2">
                    <a:lumMod val="75000"/>
                  </a:schemeClr>
                </a:solidFill>
                <a:latin typeface="Garamond" panose="02020404030301010803" pitchFamily="18" charset="0"/>
                <a:ea typeface="Batang"/>
                <a:cs typeface="Times New Roman" panose="02020603050405020304" pitchFamily="18" charset="0"/>
              </a:rPr>
              <a:t>Cinsel işlevlerde bozulma</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chemeClr val="tx2">
                    <a:lumMod val="75000"/>
                  </a:schemeClr>
                </a:solidFill>
                <a:latin typeface="Garamond" panose="02020404030301010803" pitchFamily="18" charset="0"/>
                <a:ea typeface="Batang"/>
                <a:cs typeface="Times New Roman" panose="02020603050405020304" pitchFamily="18" charset="0"/>
              </a:rPr>
              <a:t>İstenmeyen gebelikler</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chemeClr val="tx2">
                    <a:lumMod val="75000"/>
                  </a:schemeClr>
                </a:solidFill>
                <a:latin typeface="Garamond" panose="02020404030301010803" pitchFamily="18" charset="0"/>
                <a:ea typeface="Batang"/>
                <a:cs typeface="Times New Roman" panose="02020603050405020304" pitchFamily="18" charset="0"/>
              </a:rPr>
              <a:t>Gebelik komplikasyonları (düşükler, sağlıksız düşükler, erken doğum, düşük doğum ağırlıklı bebek, ölü doğum…)</a:t>
            </a:r>
          </a:p>
          <a:p>
            <a:pPr marL="342900" indent="-342900" algn="just">
              <a:lnSpc>
                <a:spcPct val="125000"/>
              </a:lnSpc>
              <a:spcBef>
                <a:spcPts val="600"/>
              </a:spcBef>
              <a:spcAft>
                <a:spcPts val="800"/>
              </a:spcAft>
              <a:buFont typeface="Wingdings" panose="05000000000000000000" pitchFamily="2" charset="2"/>
              <a:buChar char="q"/>
            </a:pPr>
            <a:r>
              <a:rPr lang="tr-TR" sz="2200" b="1" dirty="0" err="1" smtClean="0">
                <a:solidFill>
                  <a:schemeClr val="tx2">
                    <a:lumMod val="75000"/>
                  </a:schemeClr>
                </a:solidFill>
                <a:latin typeface="Garamond" panose="02020404030301010803" pitchFamily="18" charset="0"/>
                <a:ea typeface="Batang"/>
                <a:cs typeface="Times New Roman" panose="02020603050405020304" pitchFamily="18" charset="0"/>
              </a:rPr>
              <a:t>İnfertilite</a:t>
            </a:r>
            <a:r>
              <a:rPr lang="tr-TR" sz="2200" b="1" dirty="0" smtClean="0">
                <a:solidFill>
                  <a:schemeClr val="tx2">
                    <a:lumMod val="75000"/>
                  </a:schemeClr>
                </a:solidFill>
                <a:latin typeface="Garamond" panose="02020404030301010803" pitchFamily="18" charset="0"/>
                <a:ea typeface="Batang"/>
                <a:cs typeface="Times New Roman" panose="02020603050405020304" pitchFamily="18" charset="0"/>
              </a:rPr>
              <a:t> </a:t>
            </a:r>
            <a:r>
              <a:rPr lang="tr-TR" sz="2200" b="1" smtClean="0">
                <a:solidFill>
                  <a:schemeClr val="tx2">
                    <a:lumMod val="75000"/>
                  </a:schemeClr>
                </a:solidFill>
                <a:latin typeface="Garamond" panose="02020404030301010803" pitchFamily="18" charset="0"/>
                <a:ea typeface="Batang"/>
                <a:cs typeface="Times New Roman" panose="02020603050405020304" pitchFamily="18" charset="0"/>
              </a:rPr>
              <a:t>(kısırlık)</a:t>
            </a:r>
            <a:endParaRPr lang="tr-TR" sz="2200" b="1" dirty="0">
              <a:solidFill>
                <a:schemeClr val="tx2">
                  <a:lumMod val="75000"/>
                </a:schemeClr>
              </a:solidFill>
              <a:latin typeface="Garamond" panose="02020404030301010803" pitchFamily="18" charset="0"/>
              <a:ea typeface="Batang"/>
              <a:cs typeface="Times New Roman" panose="02020603050405020304" pitchFamily="18" charset="0"/>
            </a:endParaRPr>
          </a:p>
          <a:p>
            <a:pPr marL="342900" indent="-342900">
              <a:spcBef>
                <a:spcPts val="600"/>
              </a:spcBef>
              <a:spcAft>
                <a:spcPts val="800"/>
              </a:spcAft>
              <a:buFont typeface="Wingdings" panose="05000000000000000000" pitchFamily="2" charset="2"/>
              <a:buChar char="Ø"/>
            </a:pPr>
            <a:endParaRPr lang="tr-TR" sz="2200" dirty="0">
              <a:latin typeface="Garamond" panose="02020404030301010803" pitchFamily="18" charset="0"/>
              <a:ea typeface="Batang"/>
              <a:cs typeface="Times New Roman" panose="02020603050405020304" pitchFamily="18" charset="0"/>
            </a:endParaRPr>
          </a:p>
        </p:txBody>
      </p:sp>
      <p:pic>
        <p:nvPicPr>
          <p:cNvPr id="5" name="Resim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555032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21101" y="413368"/>
            <a:ext cx="7886700" cy="931659"/>
          </a:xfrm>
        </p:spPr>
        <p:txBody>
          <a:bodyPr/>
          <a:lstStyle/>
          <a:p>
            <a:pPr lvl="0" algn="l" defTabSz="914400">
              <a:lnSpc>
                <a:spcPct val="100000"/>
              </a:lnSpc>
              <a:spcBef>
                <a:spcPts val="0"/>
              </a:spcBef>
              <a:defRPr/>
            </a:pPr>
            <a:r>
              <a:rPr lang="tr-TR" sz="2400" dirty="0" smtClean="0">
                <a:solidFill>
                  <a:prstClr val="white"/>
                </a:solidFill>
                <a:cs typeface="Times New Roman" pitchFamily="18" charset="0"/>
              </a:rPr>
              <a:t>Şiddetin Kadın Üzerindeki Sosyal Sonuçları </a:t>
            </a:r>
            <a:endParaRPr lang="tr-TR" sz="2400" dirty="0">
              <a:solidFill>
                <a:prstClr val="white"/>
              </a:solidFill>
              <a:cs typeface="Times New Roman" pitchFamily="18" charset="0"/>
            </a:endParaRPr>
          </a:p>
        </p:txBody>
      </p:sp>
      <p:sp>
        <p:nvSpPr>
          <p:cNvPr id="4" name="Dikdörtgen 3"/>
          <p:cNvSpPr/>
          <p:nvPr/>
        </p:nvSpPr>
        <p:spPr>
          <a:xfrm>
            <a:off x="411137" y="1574987"/>
            <a:ext cx="8337077" cy="41319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50000" t="50000" r="50000" b="50000"/>
            </a:path>
            <a:tileRect/>
          </a:gradFill>
          <a:ln>
            <a:solidFill>
              <a:schemeClr val="accent2">
                <a:lumMod val="75000"/>
              </a:schemeClr>
            </a:solidFill>
            <a:prstDash val="lgDash"/>
          </a:ln>
        </p:spPr>
        <p:txBody>
          <a:bodyPr wrap="square">
            <a:spAutoFit/>
          </a:bodyPr>
          <a:lstStyle/>
          <a:p>
            <a:pPr marL="342900" indent="-342900" algn="just">
              <a:spcBef>
                <a:spcPts val="500"/>
              </a:spcBef>
              <a:spcAft>
                <a:spcPts val="500"/>
              </a:spcAft>
              <a:buFont typeface="Wingdings" panose="05000000000000000000" pitchFamily="2" charset="2"/>
              <a:buChar char="q"/>
            </a:pPr>
            <a:r>
              <a:rPr lang="tr-TR" sz="2200" dirty="0">
                <a:solidFill>
                  <a:schemeClr val="tx2">
                    <a:lumMod val="75000"/>
                  </a:schemeClr>
                </a:solidFill>
                <a:latin typeface="Garamond" panose="02020404030301010803" pitchFamily="18" charset="0"/>
                <a:ea typeface="Batang"/>
                <a:cs typeface="Times New Roman" panose="02020603050405020304" pitchFamily="18" charset="0"/>
              </a:rPr>
              <a:t>Kadının toplumda onurlu ve saygın bir birey olarak var olamamasına, topluma katılamamasına,  bilgiye ve hizmetlere ulaşamamasına neden olur.</a:t>
            </a:r>
          </a:p>
          <a:p>
            <a:pPr marL="342900" indent="-342900" algn="just">
              <a:spcBef>
                <a:spcPts val="500"/>
              </a:spcBef>
              <a:spcAft>
                <a:spcPts val="500"/>
              </a:spcAft>
              <a:buFont typeface="Wingdings" panose="05000000000000000000" pitchFamily="2" charset="2"/>
              <a:buChar char="q"/>
            </a:pPr>
            <a:r>
              <a:rPr lang="tr-TR" sz="2200" dirty="0">
                <a:solidFill>
                  <a:schemeClr val="tx2">
                    <a:lumMod val="75000"/>
                  </a:schemeClr>
                </a:solidFill>
                <a:latin typeface="Garamond" panose="02020404030301010803" pitchFamily="18" charset="0"/>
                <a:ea typeface="Batang"/>
                <a:cs typeface="Times New Roman" panose="02020603050405020304" pitchFamily="18" charset="0"/>
              </a:rPr>
              <a:t>Sosyal bir çevre, arkadaş ve akraba çevresi oluşturmasını engeller. </a:t>
            </a:r>
          </a:p>
          <a:p>
            <a:pPr marL="342900" indent="-342900" algn="just">
              <a:spcBef>
                <a:spcPts val="500"/>
              </a:spcBef>
              <a:spcAft>
                <a:spcPts val="500"/>
              </a:spcAft>
              <a:buFont typeface="Wingdings" panose="05000000000000000000" pitchFamily="2" charset="2"/>
              <a:buChar char="q"/>
            </a:pPr>
            <a:r>
              <a:rPr lang="tr-TR" sz="2200" dirty="0">
                <a:solidFill>
                  <a:schemeClr val="tx2">
                    <a:lumMod val="75000"/>
                  </a:schemeClr>
                </a:solidFill>
                <a:latin typeface="Garamond" panose="02020404030301010803" pitchFamily="18" charset="0"/>
                <a:ea typeface="Batang"/>
                <a:cs typeface="Times New Roman" panose="02020603050405020304" pitchFamily="18" charset="0"/>
              </a:rPr>
              <a:t>Kadının çalışma olanağını, kapasitesini azaltır, işe devamsızlığını artırır, sonuçta kadının üretkenliği azalır.</a:t>
            </a:r>
          </a:p>
          <a:p>
            <a:pPr marL="342900" indent="-342900" algn="just">
              <a:spcBef>
                <a:spcPts val="500"/>
              </a:spcBef>
              <a:spcAft>
                <a:spcPts val="500"/>
              </a:spcAft>
              <a:buFont typeface="Wingdings" panose="05000000000000000000" pitchFamily="2" charset="2"/>
              <a:buChar char="q"/>
            </a:pPr>
            <a:r>
              <a:rPr lang="tr-TR" sz="2200" dirty="0">
                <a:solidFill>
                  <a:schemeClr val="tx2">
                    <a:lumMod val="75000"/>
                  </a:schemeClr>
                </a:solidFill>
                <a:latin typeface="Garamond" panose="02020404030301010803" pitchFamily="18" charset="0"/>
                <a:ea typeface="Batang"/>
                <a:cs typeface="Times New Roman" panose="02020603050405020304" pitchFamily="18" charset="0"/>
              </a:rPr>
              <a:t>Kadının kendine ve çocuklarına uygun şekilde bakmasını engeller.</a:t>
            </a:r>
          </a:p>
          <a:p>
            <a:pPr marL="342900" indent="-342900" algn="just">
              <a:spcBef>
                <a:spcPts val="500"/>
              </a:spcBef>
              <a:spcAft>
                <a:spcPts val="500"/>
              </a:spcAft>
              <a:buFont typeface="Wingdings" panose="05000000000000000000" pitchFamily="2" charset="2"/>
              <a:buChar char="q"/>
            </a:pPr>
            <a:r>
              <a:rPr lang="tr-TR" sz="2200" dirty="0" smtClean="0">
                <a:solidFill>
                  <a:schemeClr val="tx2">
                    <a:lumMod val="75000"/>
                  </a:schemeClr>
                </a:solidFill>
                <a:latin typeface="Garamond" panose="02020404030301010803" pitchFamily="18" charset="0"/>
                <a:ea typeface="Batang"/>
                <a:cs typeface="Times New Roman" panose="02020603050405020304" pitchFamily="18" charset="0"/>
              </a:rPr>
              <a:t>Şiddet </a:t>
            </a:r>
            <a:r>
              <a:rPr lang="tr-TR" sz="2200" dirty="0">
                <a:solidFill>
                  <a:schemeClr val="tx2">
                    <a:lumMod val="75000"/>
                  </a:schemeClr>
                </a:solidFill>
                <a:latin typeface="Garamond" panose="02020404030301010803" pitchFamily="18" charset="0"/>
                <a:ea typeface="Batang"/>
                <a:cs typeface="Times New Roman" panose="02020603050405020304" pitchFamily="18" charset="0"/>
              </a:rPr>
              <a:t>yaşayan kadınlar toplum tarafından dışlanabilir, ötekileştirilebilir yargılanabilir, cezalandırılabilir ve yalnız bırakılabilirler.</a:t>
            </a:r>
          </a:p>
          <a:p>
            <a:pPr marL="342900" indent="-342900">
              <a:spcBef>
                <a:spcPts val="600"/>
              </a:spcBef>
              <a:spcAft>
                <a:spcPts val="800"/>
              </a:spcAft>
              <a:buFont typeface="Wingdings" panose="05000000000000000000" pitchFamily="2" charset="2"/>
              <a:buChar char="Ø"/>
            </a:pPr>
            <a:endParaRPr lang="tr-TR" sz="2200" dirty="0">
              <a:latin typeface="Garamond" panose="02020404030301010803" pitchFamily="18" charset="0"/>
              <a:ea typeface="Batang"/>
              <a:cs typeface="Times New Roman" panose="02020603050405020304" pitchFamily="18" charset="0"/>
            </a:endParaRPr>
          </a:p>
        </p:txBody>
      </p:sp>
      <p:pic>
        <p:nvPicPr>
          <p:cNvPr id="5" name="Resim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742853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Metin kutusu 2"/>
          <p:cNvSpPr txBox="1">
            <a:spLocks noChangeArrowheads="1"/>
          </p:cNvSpPr>
          <p:nvPr/>
        </p:nvSpPr>
        <p:spPr bwMode="auto">
          <a:xfrm>
            <a:off x="1610437" y="602835"/>
            <a:ext cx="739623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tr-TR" altLang="tr-TR" sz="2800" b="1" dirty="0" smtClean="0">
                <a:solidFill>
                  <a:schemeClr val="bg1"/>
                </a:solidFill>
                <a:latin typeface="Garamond" panose="02020404030301010803" pitchFamily="18" charset="0"/>
                <a:cs typeface="Times New Roman" panose="02020603050405020304" pitchFamily="18" charset="0"/>
              </a:rPr>
              <a:t>Aile İçi Şiddetin Çocuklar Üzerindeki Etkileri</a:t>
            </a:r>
            <a:endParaRPr lang="tr-TR" altLang="tr-TR" sz="2800" b="1" dirty="0">
              <a:solidFill>
                <a:schemeClr val="bg1"/>
              </a:solidFill>
              <a:latin typeface="Garamond" panose="02020404030301010803" pitchFamily="18" charset="0"/>
              <a:cs typeface="Times New Roman" panose="02020603050405020304" pitchFamily="18" charset="0"/>
            </a:endParaRPr>
          </a:p>
        </p:txBody>
      </p:sp>
      <p:pic>
        <p:nvPicPr>
          <p:cNvPr id="69636" name="Picture 2" descr="C:\Users\Nurdan\Desktop\ihmal\images (1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845" y="1844824"/>
            <a:ext cx="2941638" cy="302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37" name="Content Placeholder 2"/>
          <p:cNvSpPr txBox="1">
            <a:spLocks/>
          </p:cNvSpPr>
          <p:nvPr/>
        </p:nvSpPr>
        <p:spPr bwMode="auto">
          <a:xfrm>
            <a:off x="3344839" y="1454313"/>
            <a:ext cx="5543872" cy="287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20000"/>
              </a:lnSpc>
              <a:buClr>
                <a:srgbClr val="C00000"/>
              </a:buClr>
              <a:buFont typeface="Wingdings" panose="05000000000000000000" pitchFamily="2" charset="2"/>
              <a:buChar char="q"/>
            </a:pPr>
            <a:r>
              <a:rPr lang="tr-TR" altLang="tr-TR" sz="2400" dirty="0">
                <a:solidFill>
                  <a:srgbClr val="000000"/>
                </a:solidFill>
                <a:latin typeface="Garamond" panose="02020404030301010803" pitchFamily="18" charset="0"/>
                <a:cs typeface="Times New Roman" panose="02020603050405020304" pitchFamily="18" charset="0"/>
              </a:rPr>
              <a:t>Düşük benlik saygısı, kendine </a:t>
            </a:r>
            <a:r>
              <a:rPr lang="tr-TR" altLang="tr-TR" sz="2400" dirty="0" smtClean="0">
                <a:solidFill>
                  <a:srgbClr val="000000"/>
                </a:solidFill>
                <a:latin typeface="Garamond" panose="02020404030301010803" pitchFamily="18" charset="0"/>
                <a:cs typeface="Times New Roman" panose="02020603050405020304" pitchFamily="18" charset="0"/>
              </a:rPr>
              <a:t>güvensizlik</a:t>
            </a:r>
          </a:p>
          <a:p>
            <a:pPr>
              <a:lnSpc>
                <a:spcPct val="120000"/>
              </a:lnSpc>
              <a:buClr>
                <a:srgbClr val="C00000"/>
              </a:buClr>
              <a:buFont typeface="Wingdings" panose="05000000000000000000" pitchFamily="2" charset="2"/>
              <a:buChar char="q"/>
            </a:pPr>
            <a:r>
              <a:rPr lang="tr-TR" altLang="tr-TR" sz="2400" dirty="0" smtClean="0">
                <a:solidFill>
                  <a:srgbClr val="000000"/>
                </a:solidFill>
                <a:latin typeface="Garamond" panose="02020404030301010803" pitchFamily="18" charset="0"/>
                <a:cs typeface="Times New Roman" panose="02020603050405020304" pitchFamily="18" charset="0"/>
              </a:rPr>
              <a:t>Aşırı </a:t>
            </a:r>
            <a:r>
              <a:rPr lang="tr-TR" altLang="tr-TR" sz="2400" dirty="0">
                <a:solidFill>
                  <a:srgbClr val="000000"/>
                </a:solidFill>
                <a:latin typeface="Garamond" panose="02020404030301010803" pitchFamily="18" charset="0"/>
                <a:cs typeface="Times New Roman" panose="02020603050405020304" pitchFamily="18" charset="0"/>
              </a:rPr>
              <a:t>pasiflik yada </a:t>
            </a:r>
            <a:r>
              <a:rPr lang="tr-TR" altLang="tr-TR" sz="2400" dirty="0" err="1" smtClean="0">
                <a:solidFill>
                  <a:srgbClr val="000000"/>
                </a:solidFill>
                <a:latin typeface="Garamond" panose="02020404030301010803" pitchFamily="18" charset="0"/>
                <a:cs typeface="Times New Roman" panose="02020603050405020304" pitchFamily="18" charset="0"/>
              </a:rPr>
              <a:t>hiperaktivite</a:t>
            </a:r>
            <a:endParaRPr lang="tr-TR" altLang="tr-TR" sz="2400" dirty="0">
              <a:solidFill>
                <a:srgbClr val="000000"/>
              </a:solidFill>
              <a:latin typeface="Garamond" panose="02020404030301010803" pitchFamily="18" charset="0"/>
              <a:cs typeface="Times New Roman" panose="02020603050405020304" pitchFamily="18" charset="0"/>
            </a:endParaRPr>
          </a:p>
          <a:p>
            <a:pPr>
              <a:lnSpc>
                <a:spcPct val="120000"/>
              </a:lnSpc>
              <a:buClr>
                <a:srgbClr val="C00000"/>
              </a:buClr>
              <a:buFont typeface="Wingdings" panose="05000000000000000000" pitchFamily="2" charset="2"/>
              <a:buChar char="q"/>
            </a:pPr>
            <a:r>
              <a:rPr lang="tr-TR" altLang="tr-TR" sz="2400" dirty="0" smtClean="0">
                <a:solidFill>
                  <a:srgbClr val="000000"/>
                </a:solidFill>
                <a:latin typeface="Garamond" panose="02020404030301010803" pitchFamily="18" charset="0"/>
                <a:cs typeface="Times New Roman" panose="02020603050405020304" pitchFamily="18" charset="0"/>
              </a:rPr>
              <a:t>İletişim sorunları</a:t>
            </a:r>
          </a:p>
          <a:p>
            <a:pPr>
              <a:lnSpc>
                <a:spcPct val="120000"/>
              </a:lnSpc>
              <a:buClr>
                <a:srgbClr val="C00000"/>
              </a:buClr>
              <a:buFont typeface="Wingdings" panose="05000000000000000000" pitchFamily="2" charset="2"/>
              <a:buChar char="q"/>
            </a:pPr>
            <a:r>
              <a:rPr lang="tr-TR" altLang="tr-TR" sz="2400" dirty="0" smtClean="0">
                <a:solidFill>
                  <a:srgbClr val="000000"/>
                </a:solidFill>
                <a:latin typeface="Garamond" panose="02020404030301010803" pitchFamily="18" charset="0"/>
                <a:cs typeface="Times New Roman" panose="02020603050405020304" pitchFamily="18" charset="0"/>
              </a:rPr>
              <a:t>Uyum sorunları</a:t>
            </a:r>
          </a:p>
          <a:p>
            <a:pPr>
              <a:lnSpc>
                <a:spcPct val="120000"/>
              </a:lnSpc>
              <a:buClr>
                <a:srgbClr val="C00000"/>
              </a:buClr>
              <a:buFont typeface="Wingdings" panose="05000000000000000000" pitchFamily="2" charset="2"/>
              <a:buChar char="q"/>
            </a:pPr>
            <a:r>
              <a:rPr lang="tr-TR" altLang="tr-TR" sz="2400" dirty="0" smtClean="0">
                <a:solidFill>
                  <a:srgbClr val="000000"/>
                </a:solidFill>
                <a:latin typeface="Garamond" panose="02020404030301010803" pitchFamily="18" charset="0"/>
                <a:cs typeface="Times New Roman" panose="02020603050405020304" pitchFamily="18" charset="0"/>
              </a:rPr>
              <a:t>Düşük </a:t>
            </a:r>
            <a:r>
              <a:rPr lang="tr-TR" altLang="tr-TR" sz="2400" dirty="0">
                <a:solidFill>
                  <a:srgbClr val="000000"/>
                </a:solidFill>
                <a:latin typeface="Garamond" panose="02020404030301010803" pitchFamily="18" charset="0"/>
                <a:cs typeface="Times New Roman" panose="02020603050405020304" pitchFamily="18" charset="0"/>
              </a:rPr>
              <a:t>akademik </a:t>
            </a:r>
            <a:r>
              <a:rPr lang="tr-TR" altLang="tr-TR" sz="2400" dirty="0" smtClean="0">
                <a:solidFill>
                  <a:srgbClr val="000000"/>
                </a:solidFill>
                <a:latin typeface="Garamond" panose="02020404030301010803" pitchFamily="18" charset="0"/>
                <a:cs typeface="Times New Roman" panose="02020603050405020304" pitchFamily="18" charset="0"/>
              </a:rPr>
              <a:t>başarı</a:t>
            </a:r>
          </a:p>
          <a:p>
            <a:pPr>
              <a:lnSpc>
                <a:spcPct val="120000"/>
              </a:lnSpc>
              <a:buClr>
                <a:srgbClr val="C00000"/>
              </a:buClr>
              <a:buFont typeface="Wingdings" panose="05000000000000000000" pitchFamily="2" charset="2"/>
              <a:buChar char="q"/>
            </a:pPr>
            <a:r>
              <a:rPr lang="tr-TR" altLang="tr-TR" sz="2400" dirty="0" smtClean="0">
                <a:solidFill>
                  <a:srgbClr val="000000"/>
                </a:solidFill>
                <a:latin typeface="Garamond" panose="02020404030301010803" pitchFamily="18" charset="0"/>
                <a:cs typeface="Times New Roman" panose="02020603050405020304" pitchFamily="18" charset="0"/>
              </a:rPr>
              <a:t>Anti-sosyal özellikler</a:t>
            </a:r>
          </a:p>
          <a:p>
            <a:pPr>
              <a:lnSpc>
                <a:spcPct val="120000"/>
              </a:lnSpc>
              <a:buClr>
                <a:srgbClr val="C00000"/>
              </a:buClr>
              <a:buFont typeface="Wingdings" panose="05000000000000000000" pitchFamily="2" charset="2"/>
              <a:buChar char="q"/>
            </a:pPr>
            <a:r>
              <a:rPr lang="tr-TR" altLang="tr-TR" sz="2400" dirty="0" smtClean="0">
                <a:solidFill>
                  <a:srgbClr val="000000"/>
                </a:solidFill>
                <a:latin typeface="Garamond" panose="02020404030301010803" pitchFamily="18" charset="0"/>
                <a:cs typeface="Times New Roman" panose="02020603050405020304" pitchFamily="18" charset="0"/>
              </a:rPr>
              <a:t>Kişilik bozuklukları</a:t>
            </a:r>
          </a:p>
          <a:p>
            <a:pPr>
              <a:lnSpc>
                <a:spcPct val="120000"/>
              </a:lnSpc>
              <a:buClr>
                <a:srgbClr val="C00000"/>
              </a:buClr>
              <a:buFont typeface="Wingdings" panose="05000000000000000000" pitchFamily="2" charset="2"/>
              <a:buChar char="q"/>
            </a:pPr>
            <a:r>
              <a:rPr lang="tr-TR" altLang="tr-TR" sz="2400" dirty="0" smtClean="0">
                <a:solidFill>
                  <a:srgbClr val="000000"/>
                </a:solidFill>
                <a:latin typeface="Garamond" panose="02020404030301010803" pitchFamily="18" charset="0"/>
                <a:cs typeface="Times New Roman" panose="02020603050405020304" pitchFamily="18" charset="0"/>
              </a:rPr>
              <a:t>Suça yönelme</a:t>
            </a:r>
          </a:p>
          <a:p>
            <a:pPr>
              <a:lnSpc>
                <a:spcPct val="120000"/>
              </a:lnSpc>
              <a:buClr>
                <a:srgbClr val="C00000"/>
              </a:buClr>
              <a:buFont typeface="Wingdings" panose="05000000000000000000" pitchFamily="2" charset="2"/>
              <a:buChar char="q"/>
            </a:pPr>
            <a:r>
              <a:rPr lang="tr-TR" altLang="tr-TR" sz="2400" dirty="0" smtClean="0">
                <a:solidFill>
                  <a:srgbClr val="000000"/>
                </a:solidFill>
                <a:latin typeface="Garamond" panose="02020404030301010803" pitchFamily="18" charset="0"/>
                <a:cs typeface="Times New Roman" panose="02020603050405020304" pitchFamily="18" charset="0"/>
              </a:rPr>
              <a:t>İntihar </a:t>
            </a:r>
            <a:r>
              <a:rPr lang="tr-TR" altLang="tr-TR" sz="2400" dirty="0">
                <a:solidFill>
                  <a:srgbClr val="000000"/>
                </a:solidFill>
                <a:latin typeface="Garamond" panose="02020404030301010803" pitchFamily="18" charset="0"/>
                <a:cs typeface="Times New Roman" panose="02020603050405020304" pitchFamily="18" charset="0"/>
              </a:rPr>
              <a:t>eğilimi</a:t>
            </a:r>
          </a:p>
          <a:p>
            <a:pPr>
              <a:lnSpc>
                <a:spcPct val="120000"/>
              </a:lnSpc>
              <a:buClr>
                <a:srgbClr val="7030A0"/>
              </a:buClr>
              <a:buFont typeface="Wingdings" panose="05000000000000000000" pitchFamily="2" charset="2"/>
              <a:buChar char="Ø"/>
            </a:pPr>
            <a:endParaRPr lang="tr-TR" altLang="tr-TR" sz="2400" dirty="0">
              <a:solidFill>
                <a:srgbClr val="000000"/>
              </a:solidFill>
              <a:latin typeface="Garamond" panose="02020404030301010803" pitchFamily="18" charset="0"/>
            </a:endParaRP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23</a:t>
            </a:fld>
            <a:endParaRPr lang="tr-TR">
              <a:solidFill>
                <a:prstClr val="black">
                  <a:tint val="75000"/>
                </a:prstClr>
              </a:solidFill>
            </a:endParaRPr>
          </a:p>
        </p:txBody>
      </p:sp>
      <p:pic>
        <p:nvPicPr>
          <p:cNvPr id="6" name="Resim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3556694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542196" y="623494"/>
            <a:ext cx="740076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prstClr val="white"/>
                </a:solidFill>
                <a:effectLst/>
                <a:uLnTx/>
                <a:uFillTx/>
                <a:latin typeface="Garamond" panose="02020404030301010803" pitchFamily="18" charset="0"/>
                <a:cs typeface="Times New Roman" pitchFamily="18" charset="0"/>
              </a:rPr>
              <a:t>Ebeveyn Çocuk İlişkisinde Yol Açtığı Sorunlar</a:t>
            </a:r>
            <a:endParaRPr kumimoji="0" lang="tr-TR" sz="2800" b="1" i="0" u="none" strike="noStrike" kern="1200" cap="none" spc="0" normalizeH="0" baseline="0" noProof="0" dirty="0">
              <a:ln>
                <a:noFill/>
              </a:ln>
              <a:solidFill>
                <a:prstClr val="white"/>
              </a:solidFill>
              <a:effectLst/>
              <a:uLnTx/>
              <a:uFillTx/>
              <a:latin typeface="Garamond" panose="02020404030301010803" pitchFamily="18" charset="0"/>
              <a:cs typeface="Times New Roman" pitchFamily="18" charset="0"/>
            </a:endParaRPr>
          </a:p>
        </p:txBody>
      </p:sp>
      <p:sp>
        <p:nvSpPr>
          <p:cNvPr id="8" name="Dikdörtgen 7"/>
          <p:cNvSpPr/>
          <p:nvPr/>
        </p:nvSpPr>
        <p:spPr>
          <a:xfrm>
            <a:off x="234803" y="1555423"/>
            <a:ext cx="3975657" cy="5086008"/>
          </a:xfrm>
          <a:prstGeom prst="rect">
            <a:avLst/>
          </a:prstGeom>
        </p:spPr>
        <p:txBody>
          <a:bodyPr wrap="square">
            <a:spAutoFit/>
          </a:bodyPr>
          <a:lstStyle/>
          <a:p>
            <a:pPr marL="0" marR="0" lvl="0" indent="0" algn="just" defTabSz="914400" rtl="0" eaLnBrk="1" fontAlgn="auto" latinLnBrk="0" hangingPunct="1">
              <a:lnSpc>
                <a:spcPct val="150000"/>
              </a:lnSpc>
              <a:spcBef>
                <a:spcPts val="450"/>
              </a:spcBef>
              <a:spcAft>
                <a:spcPts val="600"/>
              </a:spcAft>
              <a:buClr>
                <a:srgbClr val="C00000"/>
              </a:buClr>
              <a:buSzTx/>
              <a:buFontTx/>
              <a:buNone/>
              <a:tabLst/>
              <a:defRPr/>
            </a:pPr>
            <a:r>
              <a:rPr kumimoji="0" lang="tr-TR" sz="1800" b="1" i="0" u="sng" strike="noStrike" kern="1200" cap="none" spc="0" normalizeH="0" baseline="0" noProof="0" dirty="0">
                <a:ln>
                  <a:noFill/>
                </a:ln>
                <a:solidFill>
                  <a:prstClr val="black"/>
                </a:solidFill>
                <a:effectLst/>
                <a:uLnTx/>
                <a:uFillTx/>
                <a:latin typeface="Garamond" panose="02020404030301010803" pitchFamily="18" charset="0"/>
                <a:ea typeface="Batang"/>
                <a:cs typeface="Times New Roman"/>
              </a:rPr>
              <a:t>ANNE İLE İLİŞKİLER</a:t>
            </a:r>
          </a:p>
          <a:p>
            <a:pPr marL="285750" marR="0" lvl="0" indent="-285750" algn="just" defTabSz="914400" rtl="0" eaLnBrk="1" fontAlgn="auto" latinLnBrk="0" hangingPunct="1">
              <a:lnSpc>
                <a:spcPct val="150000"/>
              </a:lnSpc>
              <a:spcBef>
                <a:spcPts val="450"/>
              </a:spcBef>
              <a:spcAft>
                <a:spcPts val="600"/>
              </a:spcAft>
              <a:buClr>
                <a:srgbClr val="C00000"/>
              </a:buClr>
              <a:buSzTx/>
              <a:buFont typeface="Wingdings" panose="05000000000000000000" pitchFamily="2" charset="2"/>
              <a:buChar char="q"/>
              <a:tabLst/>
              <a:defRPr/>
            </a:pPr>
            <a:r>
              <a:rPr kumimoji="0" lang="tr-TR" sz="1800" b="1" i="0" u="none" strike="noStrike" kern="1200" cap="none" spc="0" normalizeH="0" baseline="0" noProof="0" dirty="0" smtClean="0">
                <a:ln>
                  <a:noFill/>
                </a:ln>
                <a:solidFill>
                  <a:prstClr val="black"/>
                </a:solidFill>
                <a:effectLst/>
                <a:uLnTx/>
                <a:uFillTx/>
                <a:latin typeface="Garamond" panose="02020404030301010803" pitchFamily="18" charset="0"/>
                <a:ea typeface="Batang"/>
                <a:cs typeface="Times New Roman"/>
              </a:rPr>
              <a:t>Şiddet</a:t>
            </a:r>
            <a:r>
              <a:rPr kumimoji="0" lang="tr-TR" sz="1800" b="1" i="0" u="none" strike="noStrike" kern="1200" cap="none" spc="0" normalizeH="0" noProof="0" dirty="0" smtClean="0">
                <a:ln>
                  <a:noFill/>
                </a:ln>
                <a:solidFill>
                  <a:prstClr val="black"/>
                </a:solidFill>
                <a:effectLst/>
                <a:uLnTx/>
                <a:uFillTx/>
                <a:latin typeface="Garamond" panose="02020404030301010803" pitchFamily="18" charset="0"/>
                <a:ea typeface="Batang"/>
                <a:cs typeface="Times New Roman"/>
              </a:rPr>
              <a:t> </a:t>
            </a:r>
            <a:r>
              <a:rPr kumimoji="0" lang="tr-TR" sz="1800" b="1" i="0" u="none" strike="noStrike" kern="1200" cap="none" spc="0" normalizeH="0" baseline="0" noProof="0" dirty="0" smtClean="0">
                <a:ln>
                  <a:noFill/>
                </a:ln>
                <a:solidFill>
                  <a:prstClr val="black"/>
                </a:solidFill>
                <a:effectLst/>
                <a:uLnTx/>
                <a:uFillTx/>
                <a:latin typeface="Garamond" panose="02020404030301010803" pitchFamily="18" charset="0"/>
                <a:ea typeface="Batang"/>
                <a:cs typeface="Times New Roman"/>
              </a:rPr>
              <a:t>gören</a:t>
            </a:r>
            <a:r>
              <a:rPr kumimoji="0" lang="tr-TR" sz="1800" b="1" i="0" u="none" strike="noStrike" kern="1200" cap="none" spc="0" normalizeH="0" noProof="0" dirty="0" smtClean="0">
                <a:ln>
                  <a:noFill/>
                </a:ln>
                <a:solidFill>
                  <a:prstClr val="black"/>
                </a:solidFill>
                <a:effectLst/>
                <a:uLnTx/>
                <a:uFillTx/>
                <a:latin typeface="Garamond" panose="02020404030301010803" pitchFamily="18" charset="0"/>
                <a:ea typeface="Batang"/>
                <a:cs typeface="Times New Roman"/>
              </a:rPr>
              <a:t> </a:t>
            </a:r>
            <a:r>
              <a:rPr kumimoji="0" lang="tr-TR" sz="1800" b="1" i="0" u="none" strike="noStrike" kern="1200" cap="none" spc="0" normalizeH="0" baseline="0" noProof="0" dirty="0" smtClean="0">
                <a:ln>
                  <a:noFill/>
                </a:ln>
                <a:solidFill>
                  <a:prstClr val="black"/>
                </a:solidFill>
                <a:effectLst/>
                <a:uLnTx/>
                <a:uFillTx/>
                <a:latin typeface="Garamond" panose="02020404030301010803" pitchFamily="18" charset="0"/>
                <a:ea typeface="Batang"/>
                <a:cs typeface="Times New Roman"/>
              </a:rPr>
              <a:t>kadınların </a:t>
            </a:r>
            <a:r>
              <a:rPr kumimoji="0" lang="tr-TR" sz="1800" b="1" i="0" u="none" strike="noStrike" kern="1200" cap="none" spc="0" normalizeH="0" baseline="0" noProof="0" dirty="0">
                <a:ln>
                  <a:noFill/>
                </a:ln>
                <a:solidFill>
                  <a:prstClr val="black"/>
                </a:solidFill>
                <a:effectLst/>
                <a:uLnTx/>
                <a:uFillTx/>
                <a:latin typeface="Garamond" panose="02020404030301010803" pitchFamily="18" charset="0"/>
                <a:ea typeface="Batang"/>
                <a:cs typeface="Times New Roman"/>
              </a:rPr>
              <a:t>sağlıklarındaki bozulma çocukların bakımlarını yapabilmelerini de engellemektedir. </a:t>
            </a:r>
            <a:endParaRPr kumimoji="0" lang="tr-TR" sz="1800" b="1" i="0" u="none" strike="noStrike" kern="1200" cap="none" spc="0" normalizeH="0" baseline="0" noProof="0" dirty="0" smtClean="0">
              <a:ln>
                <a:noFill/>
              </a:ln>
              <a:solidFill>
                <a:prstClr val="black"/>
              </a:solidFill>
              <a:effectLst/>
              <a:uLnTx/>
              <a:uFillTx/>
              <a:latin typeface="Garamond" panose="02020404030301010803" pitchFamily="18" charset="0"/>
              <a:ea typeface="Batang"/>
              <a:cs typeface="Times New Roman"/>
            </a:endParaRPr>
          </a:p>
          <a:p>
            <a:pPr marL="285750" marR="0" lvl="0" indent="-285750" algn="just" defTabSz="914400" rtl="0" eaLnBrk="1" fontAlgn="auto" latinLnBrk="0" hangingPunct="1">
              <a:lnSpc>
                <a:spcPct val="150000"/>
              </a:lnSpc>
              <a:spcBef>
                <a:spcPts val="450"/>
              </a:spcBef>
              <a:spcAft>
                <a:spcPts val="600"/>
              </a:spcAft>
              <a:buClr>
                <a:srgbClr val="C00000"/>
              </a:buClr>
              <a:buSzTx/>
              <a:buFont typeface="Wingdings" panose="05000000000000000000" pitchFamily="2" charset="2"/>
              <a:buChar char="q"/>
              <a:tabLst/>
              <a:defRPr/>
            </a:pPr>
            <a:r>
              <a:rPr kumimoji="0" lang="tr-TR" sz="1800" b="1" i="0" u="none" strike="noStrike" kern="1200" cap="none" spc="0" normalizeH="0" baseline="0" noProof="0" dirty="0" smtClean="0">
                <a:ln>
                  <a:noFill/>
                </a:ln>
                <a:solidFill>
                  <a:prstClr val="black"/>
                </a:solidFill>
                <a:effectLst/>
                <a:uLnTx/>
                <a:uFillTx/>
                <a:latin typeface="Garamond" panose="02020404030301010803" pitchFamily="18" charset="0"/>
                <a:ea typeface="Batang"/>
                <a:cs typeface="Times New Roman"/>
              </a:rPr>
              <a:t>Çocuğun zihnindeki </a:t>
            </a:r>
            <a:r>
              <a:rPr kumimoji="0" lang="tr-TR" sz="1800" b="1" i="0" u="none" strike="noStrike" kern="1200" cap="none" spc="0" normalizeH="0" baseline="0" noProof="0" dirty="0">
                <a:ln>
                  <a:noFill/>
                </a:ln>
                <a:solidFill>
                  <a:prstClr val="black"/>
                </a:solidFill>
                <a:effectLst/>
                <a:uLnTx/>
                <a:uFillTx/>
                <a:latin typeface="Garamond" panose="02020404030301010803" pitchFamily="18" charset="0"/>
                <a:ea typeface="Batang"/>
                <a:cs typeface="Times New Roman"/>
              </a:rPr>
              <a:t>anne figüründe bozulma meydana </a:t>
            </a:r>
            <a:r>
              <a:rPr kumimoji="0" lang="tr-TR" sz="1800" b="1" i="0" u="none" strike="noStrike" kern="1200" cap="none" spc="0" normalizeH="0" baseline="0" noProof="0" dirty="0" smtClean="0">
                <a:ln>
                  <a:noFill/>
                </a:ln>
                <a:solidFill>
                  <a:prstClr val="black"/>
                </a:solidFill>
                <a:effectLst/>
                <a:uLnTx/>
                <a:uFillTx/>
                <a:latin typeface="Garamond" panose="02020404030301010803" pitchFamily="18" charset="0"/>
                <a:ea typeface="Batang"/>
                <a:cs typeface="Times New Roman"/>
              </a:rPr>
              <a:t>gelmektedir.</a:t>
            </a:r>
          </a:p>
          <a:p>
            <a:pPr marL="285750" marR="0" lvl="0" indent="-285750" algn="just" defTabSz="914400" rtl="0" eaLnBrk="1" fontAlgn="auto" latinLnBrk="0" hangingPunct="1">
              <a:lnSpc>
                <a:spcPct val="150000"/>
              </a:lnSpc>
              <a:spcBef>
                <a:spcPts val="450"/>
              </a:spcBef>
              <a:spcAft>
                <a:spcPts val="600"/>
              </a:spcAft>
              <a:buClr>
                <a:srgbClr val="C00000"/>
              </a:buClr>
              <a:buSzTx/>
              <a:buFont typeface="Wingdings" panose="05000000000000000000" pitchFamily="2" charset="2"/>
              <a:buChar char="q"/>
              <a:tabLst/>
              <a:defRPr/>
            </a:pPr>
            <a:r>
              <a:rPr kumimoji="0" lang="tr-TR" sz="1800" b="1" i="0" u="none" strike="noStrike" kern="1200" cap="none" spc="0" normalizeH="0" baseline="0" noProof="0" dirty="0" smtClean="0">
                <a:ln>
                  <a:noFill/>
                </a:ln>
                <a:solidFill>
                  <a:prstClr val="black"/>
                </a:solidFill>
                <a:effectLst/>
                <a:uLnTx/>
                <a:uFillTx/>
                <a:latin typeface="Garamond" panose="02020404030301010803" pitchFamily="18" charset="0"/>
                <a:ea typeface="Batang"/>
                <a:cs typeface="Times New Roman"/>
              </a:rPr>
              <a:t>Anne </a:t>
            </a:r>
            <a:r>
              <a:rPr kumimoji="0" lang="tr-TR" sz="1800" b="1" i="0" u="none" strike="noStrike" kern="1200" cap="none" spc="0" normalizeH="0" baseline="0" noProof="0" dirty="0">
                <a:ln>
                  <a:noFill/>
                </a:ln>
                <a:solidFill>
                  <a:prstClr val="black"/>
                </a:solidFill>
                <a:effectLst/>
                <a:uLnTx/>
                <a:uFillTx/>
                <a:latin typeface="Garamond" panose="02020404030301010803" pitchFamily="18" charset="0"/>
                <a:ea typeface="Batang"/>
                <a:cs typeface="Times New Roman"/>
              </a:rPr>
              <a:t>bütün enerjisini kendinin ve </a:t>
            </a:r>
            <a:r>
              <a:rPr kumimoji="0" lang="tr-TR" sz="1800" b="1" i="0" u="none" strike="noStrike" kern="1200" cap="none" spc="0" normalizeH="0" baseline="0" noProof="0" dirty="0" smtClean="0">
                <a:ln>
                  <a:noFill/>
                </a:ln>
                <a:solidFill>
                  <a:prstClr val="black"/>
                </a:solidFill>
                <a:effectLst/>
                <a:uLnTx/>
                <a:uFillTx/>
                <a:latin typeface="Garamond" panose="02020404030301010803" pitchFamily="18" charset="0"/>
                <a:ea typeface="Batang"/>
                <a:cs typeface="Times New Roman"/>
              </a:rPr>
              <a:t>çocuklarının</a:t>
            </a:r>
            <a:r>
              <a:rPr kumimoji="0" lang="tr-TR" sz="1800" b="1" i="0" u="none" strike="noStrike" kern="1200" cap="none" spc="0" normalizeH="0" noProof="0" dirty="0" smtClean="0">
                <a:ln>
                  <a:noFill/>
                </a:ln>
                <a:solidFill>
                  <a:prstClr val="black"/>
                </a:solidFill>
                <a:effectLst/>
                <a:uLnTx/>
                <a:uFillTx/>
                <a:latin typeface="Garamond" panose="02020404030301010803" pitchFamily="18" charset="0"/>
                <a:ea typeface="Batang"/>
                <a:cs typeface="Times New Roman"/>
              </a:rPr>
              <a:t> </a:t>
            </a:r>
            <a:r>
              <a:rPr kumimoji="0" lang="tr-TR" sz="1800" b="1" i="0" u="none" strike="noStrike" kern="1200" cap="none" spc="0" normalizeH="0" baseline="0" noProof="0" dirty="0" smtClean="0">
                <a:ln>
                  <a:noFill/>
                </a:ln>
                <a:solidFill>
                  <a:prstClr val="black"/>
                </a:solidFill>
                <a:effectLst/>
                <a:uLnTx/>
                <a:uFillTx/>
                <a:latin typeface="Garamond" panose="02020404030301010803" pitchFamily="18" charset="0"/>
                <a:ea typeface="Batang"/>
                <a:cs typeface="Times New Roman"/>
              </a:rPr>
              <a:t>güvenliğine </a:t>
            </a:r>
            <a:r>
              <a:rPr kumimoji="0" lang="tr-TR" sz="1800" b="1" i="0" u="none" strike="noStrike" kern="1200" cap="none" spc="0" normalizeH="0" baseline="0" noProof="0" dirty="0">
                <a:ln>
                  <a:noFill/>
                </a:ln>
                <a:solidFill>
                  <a:prstClr val="black"/>
                </a:solidFill>
                <a:effectLst/>
                <a:uLnTx/>
                <a:uFillTx/>
                <a:latin typeface="Garamond" panose="02020404030301010803" pitchFamily="18" charset="0"/>
                <a:ea typeface="Batang"/>
                <a:cs typeface="Times New Roman"/>
              </a:rPr>
              <a:t>harcamaktadır.</a:t>
            </a:r>
          </a:p>
        </p:txBody>
      </p:sp>
      <p:sp>
        <p:nvSpPr>
          <p:cNvPr id="9" name="Dikdörtgen 8"/>
          <p:cNvSpPr/>
          <p:nvPr/>
        </p:nvSpPr>
        <p:spPr>
          <a:xfrm>
            <a:off x="4815840" y="1555423"/>
            <a:ext cx="3952059" cy="4255011"/>
          </a:xfrm>
          <a:prstGeom prst="rect">
            <a:avLst/>
          </a:prstGeom>
        </p:spPr>
        <p:txBody>
          <a:bodyPr wrap="square">
            <a:spAutoFit/>
          </a:bodyPr>
          <a:lstStyle/>
          <a:p>
            <a:pPr marL="0" marR="0" lvl="0" indent="0" algn="just" defTabSz="914400" rtl="0" eaLnBrk="1" fontAlgn="auto" latinLnBrk="0" hangingPunct="1">
              <a:lnSpc>
                <a:spcPct val="150000"/>
              </a:lnSpc>
              <a:spcBef>
                <a:spcPts val="450"/>
              </a:spcBef>
              <a:spcAft>
                <a:spcPts val="600"/>
              </a:spcAft>
              <a:buClr>
                <a:srgbClr val="C00000"/>
              </a:buClr>
              <a:buSzTx/>
              <a:buFontTx/>
              <a:buNone/>
              <a:tabLst/>
              <a:defRPr/>
            </a:pPr>
            <a:r>
              <a:rPr kumimoji="0" lang="tr-TR" sz="1800" b="1" i="0" u="sng" strike="noStrike" kern="1200" cap="none" spc="0" normalizeH="0" baseline="0" noProof="0" dirty="0">
                <a:ln>
                  <a:noFill/>
                </a:ln>
                <a:solidFill>
                  <a:prstClr val="black"/>
                </a:solidFill>
                <a:effectLst/>
                <a:uLnTx/>
                <a:uFillTx/>
                <a:latin typeface="Garamond" panose="02020404030301010803" pitchFamily="18" charset="0"/>
                <a:ea typeface="Batang"/>
                <a:cs typeface="Times New Roman"/>
              </a:rPr>
              <a:t>BABA İLE </a:t>
            </a:r>
            <a:r>
              <a:rPr kumimoji="0" lang="tr-TR" sz="1800" b="1" i="0" u="sng" strike="noStrike" kern="1200" cap="none" spc="0" normalizeH="0" baseline="0" noProof="0" dirty="0" smtClean="0">
                <a:ln>
                  <a:noFill/>
                </a:ln>
                <a:solidFill>
                  <a:prstClr val="black"/>
                </a:solidFill>
                <a:effectLst/>
                <a:uLnTx/>
                <a:uFillTx/>
                <a:latin typeface="Garamond" panose="02020404030301010803" pitchFamily="18" charset="0"/>
                <a:ea typeface="Batang"/>
                <a:cs typeface="Times New Roman"/>
              </a:rPr>
              <a:t>İLİŞKİLER</a:t>
            </a:r>
          </a:p>
          <a:p>
            <a:pPr marL="285750" marR="0" lvl="0" indent="-285750" algn="just" defTabSz="914400" rtl="0" eaLnBrk="1" fontAlgn="auto" latinLnBrk="0" hangingPunct="1">
              <a:lnSpc>
                <a:spcPct val="150000"/>
              </a:lnSpc>
              <a:spcBef>
                <a:spcPts val="450"/>
              </a:spcBef>
              <a:spcAft>
                <a:spcPts val="600"/>
              </a:spcAft>
              <a:buClr>
                <a:srgbClr val="C00000"/>
              </a:buClr>
              <a:buSzTx/>
              <a:buFont typeface="Wingdings" panose="05000000000000000000" pitchFamily="2" charset="2"/>
              <a:buChar char="q"/>
              <a:tabLst/>
              <a:defRPr/>
            </a:pPr>
            <a:r>
              <a:rPr kumimoji="0" lang="tr-TR" sz="1800" b="1" i="0" u="none" strike="noStrike" kern="1200" cap="none" spc="0" normalizeH="0" baseline="0" noProof="0" dirty="0" smtClean="0">
                <a:ln>
                  <a:noFill/>
                </a:ln>
                <a:solidFill>
                  <a:prstClr val="black"/>
                </a:solidFill>
                <a:effectLst/>
                <a:uLnTx/>
                <a:uFillTx/>
                <a:latin typeface="Garamond" panose="02020404030301010803" pitchFamily="18" charset="0"/>
                <a:ea typeface="Batang"/>
                <a:cs typeface="Times New Roman"/>
              </a:rPr>
              <a:t>Şiddet</a:t>
            </a:r>
            <a:r>
              <a:rPr kumimoji="0" lang="tr-TR" sz="1800" b="1" i="0" u="none" strike="noStrike" kern="1200" cap="none" spc="0" normalizeH="0" baseline="0" noProof="0" dirty="0">
                <a:ln>
                  <a:noFill/>
                </a:ln>
                <a:solidFill>
                  <a:prstClr val="black"/>
                </a:solidFill>
                <a:effectLst/>
                <a:uLnTx/>
                <a:uFillTx/>
                <a:latin typeface="Garamond" panose="02020404030301010803" pitchFamily="18" charset="0"/>
                <a:ea typeface="Batang"/>
                <a:cs typeface="Times New Roman"/>
              </a:rPr>
              <a:t>, babanın babalık işlevlerinde de azalmaya neden olabilir. </a:t>
            </a:r>
            <a:endParaRPr kumimoji="0" lang="tr-TR" sz="1800" b="1" i="0" u="none" strike="noStrike" kern="1200" cap="none" spc="0" normalizeH="0" baseline="0" noProof="0" dirty="0" smtClean="0">
              <a:ln>
                <a:noFill/>
              </a:ln>
              <a:solidFill>
                <a:prstClr val="black"/>
              </a:solidFill>
              <a:effectLst/>
              <a:uLnTx/>
              <a:uFillTx/>
              <a:latin typeface="Garamond" panose="02020404030301010803" pitchFamily="18" charset="0"/>
              <a:ea typeface="Batang"/>
              <a:cs typeface="Times New Roman"/>
            </a:endParaRPr>
          </a:p>
          <a:p>
            <a:pPr marL="285750" marR="0" lvl="0" indent="-285750" algn="just" defTabSz="914400" rtl="0" eaLnBrk="1" fontAlgn="auto" latinLnBrk="0" hangingPunct="1">
              <a:lnSpc>
                <a:spcPct val="150000"/>
              </a:lnSpc>
              <a:spcBef>
                <a:spcPts val="450"/>
              </a:spcBef>
              <a:spcAft>
                <a:spcPts val="600"/>
              </a:spcAft>
              <a:buClr>
                <a:srgbClr val="C00000"/>
              </a:buClr>
              <a:buSzTx/>
              <a:buFont typeface="Wingdings" panose="05000000000000000000" pitchFamily="2" charset="2"/>
              <a:buChar char="q"/>
              <a:tabLst/>
              <a:defRPr/>
            </a:pPr>
            <a:r>
              <a:rPr kumimoji="0" lang="tr-TR" sz="1800" b="1" i="0" u="none" strike="noStrike" kern="1200" cap="none" spc="0" normalizeH="0" baseline="0" noProof="0" dirty="0" smtClean="0">
                <a:ln>
                  <a:noFill/>
                </a:ln>
                <a:solidFill>
                  <a:prstClr val="black"/>
                </a:solidFill>
                <a:effectLst/>
                <a:uLnTx/>
                <a:uFillTx/>
                <a:latin typeface="Garamond" panose="02020404030301010803" pitchFamily="18" charset="0"/>
                <a:ea typeface="Batang"/>
                <a:cs typeface="Times New Roman"/>
              </a:rPr>
              <a:t>Çocuklar </a:t>
            </a:r>
            <a:r>
              <a:rPr kumimoji="0" lang="tr-TR" sz="1800" b="1" i="0" u="none" strike="noStrike" kern="1200" cap="none" spc="0" normalizeH="0" baseline="0" noProof="0" dirty="0">
                <a:ln>
                  <a:noFill/>
                </a:ln>
                <a:solidFill>
                  <a:prstClr val="black"/>
                </a:solidFill>
                <a:effectLst/>
                <a:uLnTx/>
                <a:uFillTx/>
                <a:latin typeface="Garamond" panose="02020404030301010803" pitchFamily="18" charset="0"/>
                <a:ea typeface="Batang"/>
                <a:cs typeface="Times New Roman"/>
              </a:rPr>
              <a:t>için baba güvenilmez ve korkulan bir figür haline </a:t>
            </a:r>
            <a:r>
              <a:rPr kumimoji="0" lang="tr-TR" sz="1800" b="1" i="0" u="none" strike="noStrike" kern="1200" cap="none" spc="0" normalizeH="0" baseline="0" noProof="0" dirty="0" smtClean="0">
                <a:ln>
                  <a:noFill/>
                </a:ln>
                <a:solidFill>
                  <a:prstClr val="black"/>
                </a:solidFill>
                <a:effectLst/>
                <a:uLnTx/>
                <a:uFillTx/>
                <a:latin typeface="Garamond" panose="02020404030301010803" pitchFamily="18" charset="0"/>
                <a:ea typeface="Batang"/>
                <a:cs typeface="Times New Roman"/>
              </a:rPr>
              <a:t>gelebilir.</a:t>
            </a:r>
          </a:p>
          <a:p>
            <a:pPr marL="285750" marR="0" lvl="0" indent="-285750" algn="just" defTabSz="914400" rtl="0" eaLnBrk="1" fontAlgn="auto" latinLnBrk="0" hangingPunct="1">
              <a:lnSpc>
                <a:spcPct val="150000"/>
              </a:lnSpc>
              <a:spcBef>
                <a:spcPts val="450"/>
              </a:spcBef>
              <a:spcAft>
                <a:spcPts val="600"/>
              </a:spcAft>
              <a:buClr>
                <a:srgbClr val="C00000"/>
              </a:buClr>
              <a:buSzTx/>
              <a:buFont typeface="Wingdings" panose="05000000000000000000" pitchFamily="2" charset="2"/>
              <a:buChar char="q"/>
              <a:tabLst/>
              <a:defRPr/>
            </a:pPr>
            <a:r>
              <a:rPr kumimoji="0" lang="tr-TR" sz="1800" b="1" i="0" u="none" strike="noStrike" kern="1200" cap="none" spc="0" normalizeH="0" baseline="0" noProof="0" dirty="0" smtClean="0">
                <a:ln>
                  <a:noFill/>
                </a:ln>
                <a:solidFill>
                  <a:prstClr val="black"/>
                </a:solidFill>
                <a:effectLst/>
                <a:uLnTx/>
                <a:uFillTx/>
                <a:latin typeface="Garamond" panose="02020404030301010803" pitchFamily="18" charset="0"/>
                <a:ea typeface="Batang"/>
                <a:cs typeface="Times New Roman"/>
              </a:rPr>
              <a:t>Eşlerine </a:t>
            </a:r>
            <a:r>
              <a:rPr kumimoji="0" lang="tr-TR" sz="1800" b="1" i="0" u="none" strike="noStrike" kern="1200" cap="none" spc="0" normalizeH="0" baseline="0" noProof="0" dirty="0">
                <a:ln>
                  <a:noFill/>
                </a:ln>
                <a:solidFill>
                  <a:prstClr val="black"/>
                </a:solidFill>
                <a:effectLst/>
                <a:uLnTx/>
                <a:uFillTx/>
                <a:latin typeface="Garamond" panose="02020404030301010803" pitchFamily="18" charset="0"/>
                <a:ea typeface="Batang"/>
                <a:cs typeface="Times New Roman"/>
              </a:rPr>
              <a:t>karşı saldırgan tutum içindeki erkekler bu yaklaşımı çocuklarına karşı da gösterme eğilimindedirler. </a:t>
            </a:r>
          </a:p>
        </p:txBody>
      </p:sp>
      <p:pic>
        <p:nvPicPr>
          <p:cNvPr id="5" name="Resim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1862361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AutoShape 7"/>
          <p:cNvSpPr>
            <a:spLocks noChangeArrowheads="1"/>
          </p:cNvSpPr>
          <p:nvPr/>
        </p:nvSpPr>
        <p:spPr bwMode="auto">
          <a:xfrm>
            <a:off x="3131481" y="4059238"/>
            <a:ext cx="2579687" cy="1800225"/>
          </a:xfrm>
          <a:prstGeom prst="cloudCallout">
            <a:avLst>
              <a:gd name="adj1" fmla="val -60968"/>
              <a:gd name="adj2" fmla="val 75435"/>
            </a:avLst>
          </a:prstGeom>
          <a:gradFill flip="none" rotWithShape="1">
            <a:gsLst>
              <a:gs pos="0">
                <a:srgbClr val="33CCCC">
                  <a:tint val="66000"/>
                  <a:satMod val="160000"/>
                </a:srgbClr>
              </a:gs>
              <a:gs pos="50000">
                <a:srgbClr val="33CCCC">
                  <a:tint val="44500"/>
                  <a:satMod val="160000"/>
                </a:srgbClr>
              </a:gs>
              <a:gs pos="100000">
                <a:srgbClr val="33CCCC">
                  <a:tint val="23500"/>
                  <a:satMod val="160000"/>
                </a:srgbClr>
              </a:gs>
            </a:gsLst>
            <a:path path="circle">
              <a:fillToRect l="50000" t="50000" r="50000" b="50000"/>
            </a:path>
            <a:tileRect/>
          </a:gradFill>
          <a:ln w="9525">
            <a:solidFill>
              <a:srgbClr val="000000"/>
            </a:solidFill>
            <a:round/>
            <a:headEnd/>
            <a:tailEnd/>
          </a:ln>
        </p:spPr>
        <p:txBody>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ts val="0"/>
              </a:spcBef>
              <a:buFontTx/>
              <a:buNone/>
            </a:pPr>
            <a:r>
              <a:rPr lang="tr-TR" altLang="tr-TR" sz="1600" b="1" dirty="0" smtClean="0">
                <a:solidFill>
                  <a:schemeClr val="accent5">
                    <a:lumMod val="75000"/>
                  </a:schemeClr>
                </a:solidFill>
                <a:latin typeface="Garamond" panose="02020404030301010803" pitchFamily="18" charset="0"/>
              </a:rPr>
              <a:t>Şiddet uygulayan </a:t>
            </a:r>
            <a:r>
              <a:rPr lang="tr-TR" altLang="tr-TR" sz="1600" b="1" dirty="0">
                <a:solidFill>
                  <a:schemeClr val="accent5">
                    <a:lumMod val="75000"/>
                  </a:schemeClr>
                </a:solidFill>
                <a:latin typeface="Garamond" panose="02020404030301010803" pitchFamily="18" charset="0"/>
              </a:rPr>
              <a:t>aile üyesine genellikle bir ceza verilmez</a:t>
            </a:r>
            <a:r>
              <a:rPr lang="tr-TR" altLang="tr-TR" sz="1800" b="1" dirty="0">
                <a:solidFill>
                  <a:schemeClr val="accent5">
                    <a:lumMod val="75000"/>
                  </a:schemeClr>
                </a:solidFill>
                <a:latin typeface="Garamond" panose="02020404030301010803" pitchFamily="18" charset="0"/>
              </a:rPr>
              <a:t>.</a:t>
            </a:r>
          </a:p>
        </p:txBody>
      </p:sp>
      <p:sp>
        <p:nvSpPr>
          <p:cNvPr id="70661" name="Dikdörtgen 4"/>
          <p:cNvSpPr>
            <a:spLocks noChangeArrowheads="1"/>
          </p:cNvSpPr>
          <p:nvPr/>
        </p:nvSpPr>
        <p:spPr bwMode="auto">
          <a:xfrm>
            <a:off x="1856545" y="526150"/>
            <a:ext cx="665880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tr-TR" altLang="tr-TR" sz="2800" b="1" dirty="0" smtClean="0">
                <a:solidFill>
                  <a:schemeClr val="bg1"/>
                </a:solidFill>
                <a:latin typeface="Garamond" panose="02020404030301010803" pitchFamily="18" charset="0"/>
                <a:cs typeface="Times New Roman" panose="02020603050405020304" pitchFamily="18" charset="0"/>
              </a:rPr>
              <a:t>Çocukların Aile İçi Şiddetten Öğrendikleri</a:t>
            </a:r>
            <a:endParaRPr lang="tr-TR" altLang="tr-TR" sz="2800" b="1" dirty="0">
              <a:solidFill>
                <a:schemeClr val="bg1"/>
              </a:solidFill>
              <a:latin typeface="Garamond" panose="02020404030301010803" pitchFamily="18" charset="0"/>
              <a:cs typeface="Times New Roman" panose="02020603050405020304" pitchFamily="18" charset="0"/>
            </a:endParaRPr>
          </a:p>
        </p:txBody>
      </p:sp>
      <p:sp>
        <p:nvSpPr>
          <p:cNvPr id="70662" name="AutoShape 4"/>
          <p:cNvSpPr>
            <a:spLocks noChangeArrowheads="1"/>
          </p:cNvSpPr>
          <p:nvPr/>
        </p:nvSpPr>
        <p:spPr bwMode="auto">
          <a:xfrm>
            <a:off x="2980667" y="1404119"/>
            <a:ext cx="2997051" cy="1927225"/>
          </a:xfrm>
          <a:prstGeom prst="cloudCallout">
            <a:avLst>
              <a:gd name="adj1" fmla="val 12954"/>
              <a:gd name="adj2" fmla="val 75838"/>
            </a:avLst>
          </a:prstGeom>
          <a:gradFill flip="none" rotWithShape="1">
            <a:gsLst>
              <a:gs pos="0">
                <a:srgbClr val="000080">
                  <a:tint val="66000"/>
                  <a:satMod val="160000"/>
                </a:srgbClr>
              </a:gs>
              <a:gs pos="50000">
                <a:srgbClr val="000080">
                  <a:tint val="44500"/>
                  <a:satMod val="160000"/>
                </a:srgbClr>
              </a:gs>
              <a:gs pos="100000">
                <a:srgbClr val="000080">
                  <a:tint val="23500"/>
                  <a:satMod val="160000"/>
                </a:srgbClr>
              </a:gs>
            </a:gsLst>
            <a:lin ang="2700000" scaled="1"/>
            <a:tileRect/>
          </a:gradFill>
          <a:ln w="9525">
            <a:solidFill>
              <a:srgbClr val="000000"/>
            </a:solidFill>
            <a:round/>
            <a:headEnd/>
            <a:tailEnd/>
          </a:ln>
        </p:spPr>
        <p:txBody>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Tx/>
              <a:buNone/>
            </a:pPr>
            <a:r>
              <a:rPr lang="tr-TR" altLang="tr-TR" sz="1800" b="1" dirty="0">
                <a:solidFill>
                  <a:schemeClr val="accent1">
                    <a:lumMod val="50000"/>
                  </a:schemeClr>
                </a:solidFill>
                <a:latin typeface="Garamond" panose="02020404030301010803" pitchFamily="18" charset="0"/>
              </a:rPr>
              <a:t>Şiddet çatışmaları çözmek için kullanılan uygun bir yöntemdir.</a:t>
            </a:r>
          </a:p>
          <a:p>
            <a:pPr>
              <a:buFontTx/>
              <a:buNone/>
            </a:pPr>
            <a:endParaRPr lang="tr-TR" altLang="tr-TR" sz="2800" dirty="0">
              <a:solidFill>
                <a:srgbClr val="FFFF00"/>
              </a:solidFill>
              <a:latin typeface="Garamond" panose="02020404030301010803" pitchFamily="18" charset="0"/>
            </a:endParaRPr>
          </a:p>
        </p:txBody>
      </p:sp>
      <p:sp>
        <p:nvSpPr>
          <p:cNvPr id="70663" name="AutoShape 6"/>
          <p:cNvSpPr>
            <a:spLocks noChangeArrowheads="1"/>
          </p:cNvSpPr>
          <p:nvPr/>
        </p:nvSpPr>
        <p:spPr bwMode="auto">
          <a:xfrm>
            <a:off x="5638800" y="2636838"/>
            <a:ext cx="3455988" cy="1800225"/>
          </a:xfrm>
          <a:prstGeom prst="cloudCallout">
            <a:avLst>
              <a:gd name="adj1" fmla="val -8889"/>
              <a:gd name="adj2" fmla="val 94620"/>
            </a:avLst>
          </a:prstGeom>
          <a:gradFill flip="none" rotWithShape="1">
            <a:gsLst>
              <a:gs pos="0">
                <a:srgbClr val="800080">
                  <a:tint val="66000"/>
                  <a:satMod val="160000"/>
                </a:srgbClr>
              </a:gs>
              <a:gs pos="50000">
                <a:srgbClr val="800080">
                  <a:tint val="44500"/>
                  <a:satMod val="160000"/>
                </a:srgbClr>
              </a:gs>
              <a:gs pos="100000">
                <a:srgbClr val="800080">
                  <a:tint val="23500"/>
                  <a:satMod val="160000"/>
                </a:srgbClr>
              </a:gs>
            </a:gsLst>
            <a:lin ang="10800000" scaled="1"/>
            <a:tileRect/>
          </a:gradFill>
          <a:ln w="9525">
            <a:solidFill>
              <a:srgbClr val="000000"/>
            </a:solidFill>
            <a:round/>
            <a:headEnd/>
            <a:tailEnd/>
          </a:ln>
        </p:spPr>
        <p:txBody>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Tx/>
              <a:buNone/>
            </a:pPr>
            <a:r>
              <a:rPr lang="tr-TR" altLang="tr-TR" sz="1800" b="1" dirty="0">
                <a:solidFill>
                  <a:srgbClr val="7030A0"/>
                </a:solidFill>
                <a:latin typeface="Garamond" panose="02020404030301010803" pitchFamily="18" charset="0"/>
              </a:rPr>
              <a:t>Şiddet diğer insanları kontrol etmek için kullanılacak bir yoldur.</a:t>
            </a:r>
          </a:p>
        </p:txBody>
      </p:sp>
      <p:sp>
        <p:nvSpPr>
          <p:cNvPr id="70664" name="AutoShape 5"/>
          <p:cNvSpPr>
            <a:spLocks noChangeArrowheads="1"/>
          </p:cNvSpPr>
          <p:nvPr/>
        </p:nvSpPr>
        <p:spPr bwMode="auto">
          <a:xfrm>
            <a:off x="549548" y="3032126"/>
            <a:ext cx="2654300" cy="1404937"/>
          </a:xfrm>
          <a:prstGeom prst="cloudCallout">
            <a:avLst>
              <a:gd name="adj1" fmla="val 19185"/>
              <a:gd name="adj2" fmla="val 71745"/>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l="100000" b="100000"/>
            </a:path>
            <a:tileRect t="-100000" r="-100000"/>
          </a:gradFill>
          <a:ln w="9525">
            <a:solidFill>
              <a:srgbClr val="000000"/>
            </a:solidFill>
            <a:round/>
            <a:headEnd/>
            <a:tailEnd/>
          </a:ln>
        </p:spPr>
        <p:txBody>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1800" b="1" dirty="0">
                <a:solidFill>
                  <a:srgbClr val="960000"/>
                </a:solidFill>
                <a:latin typeface="Garamond" panose="02020404030301010803" pitchFamily="18" charset="0"/>
              </a:rPr>
              <a:t>Şiddet aile ilişkilerinin bir parçasıdır.</a:t>
            </a:r>
          </a:p>
        </p:txBody>
      </p:sp>
      <p:sp>
        <p:nvSpPr>
          <p:cNvPr id="2" name="Slayt Numarası Yer Tutucusu 1"/>
          <p:cNvSpPr>
            <a:spLocks noGrp="1"/>
          </p:cNvSpPr>
          <p:nvPr>
            <p:ph type="sldNum" sz="quarter" idx="12"/>
          </p:nvPr>
        </p:nvSpPr>
        <p:spPr/>
        <p:txBody>
          <a:bodyPr/>
          <a:lstStyle/>
          <a:p>
            <a:fld id="{3827892F-5BC3-49D5-B626-A25A195DA935}" type="slidenum">
              <a:rPr lang="tr-TR" sz="1400" smtClean="0">
                <a:solidFill>
                  <a:prstClr val="black">
                    <a:tint val="75000"/>
                  </a:prstClr>
                </a:solidFill>
              </a:rPr>
              <a:pPr/>
              <a:t>25</a:t>
            </a:fld>
            <a:endParaRPr lang="tr-TR" sz="1400">
              <a:solidFill>
                <a:prstClr val="black">
                  <a:tint val="75000"/>
                </a:prstClr>
              </a:solidFill>
            </a:endParaRPr>
          </a:p>
        </p:txBody>
      </p:sp>
      <p:pic>
        <p:nvPicPr>
          <p:cNvPr id="8" name="Resim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4292682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26</a:t>
            </a:fld>
            <a:r>
              <a:rPr lang="tr-TR" smtClean="0"/>
              <a:t>/17</a:t>
            </a:r>
            <a:endParaRPr lang="tr-TR" dirty="0"/>
          </a:p>
        </p:txBody>
      </p:sp>
      <p:sp>
        <p:nvSpPr>
          <p:cNvPr id="5" name="Metin kutusu 3"/>
          <p:cNvSpPr txBox="1">
            <a:spLocks noChangeArrowheads="1"/>
          </p:cNvSpPr>
          <p:nvPr/>
        </p:nvSpPr>
        <p:spPr bwMode="auto">
          <a:xfrm>
            <a:off x="1561178" y="454834"/>
            <a:ext cx="670477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alibri"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tr-TR" altLang="tr-TR" sz="2600" b="1" dirty="0" smtClean="0">
                <a:solidFill>
                  <a:schemeClr val="bg1"/>
                </a:solidFill>
                <a:latin typeface="Garamond" panose="02020404030301010803" pitchFamily="18" charset="0"/>
              </a:rPr>
              <a:t>Ailenin </a:t>
            </a:r>
            <a:r>
              <a:rPr lang="tr-TR" altLang="tr-TR" sz="2600" b="1" dirty="0">
                <a:solidFill>
                  <a:schemeClr val="bg1"/>
                </a:solidFill>
                <a:latin typeface="Garamond" panose="02020404030301010803" pitchFamily="18" charset="0"/>
              </a:rPr>
              <a:t>Korunması ve Kadına Karşı Şiddetin Önlenmesine Dair Kanun</a:t>
            </a:r>
          </a:p>
          <a:p>
            <a:pPr algn="ctr" eaLnBrk="1" hangingPunct="1">
              <a:spcBef>
                <a:spcPct val="0"/>
              </a:spcBef>
              <a:buFontTx/>
              <a:buNone/>
            </a:pPr>
            <a:endParaRPr lang="tr-TR" altLang="tr-TR" sz="2600" b="1" u="sng" dirty="0">
              <a:solidFill>
                <a:schemeClr val="bg1"/>
              </a:solidFill>
              <a:latin typeface="Arial" pitchFamily="34" charset="0"/>
            </a:endParaRPr>
          </a:p>
        </p:txBody>
      </p:sp>
      <p:sp>
        <p:nvSpPr>
          <p:cNvPr id="6" name="Metin kutusu 2"/>
          <p:cNvSpPr txBox="1">
            <a:spLocks noChangeArrowheads="1"/>
          </p:cNvSpPr>
          <p:nvPr/>
        </p:nvSpPr>
        <p:spPr bwMode="auto">
          <a:xfrm>
            <a:off x="107504" y="1412776"/>
            <a:ext cx="5545137"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alibri"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tr-TR" altLang="tr-TR" sz="1800" dirty="0">
              <a:solidFill>
                <a:srgbClr val="C00000"/>
              </a:solidFill>
              <a:latin typeface="Garamond" panose="02020404030301010803" pitchFamily="18" charset="0"/>
            </a:endParaRPr>
          </a:p>
          <a:p>
            <a:pPr eaLnBrk="1" hangingPunct="1">
              <a:spcBef>
                <a:spcPct val="0"/>
              </a:spcBef>
              <a:buFontTx/>
              <a:buChar char="-"/>
            </a:pPr>
            <a:r>
              <a:rPr lang="tr-TR" altLang="tr-TR" sz="2400" dirty="0">
                <a:solidFill>
                  <a:srgbClr val="000000"/>
                </a:solidFill>
                <a:latin typeface="Garamond" panose="02020404030301010803" pitchFamily="18" charset="0"/>
              </a:rPr>
              <a:t>şiddete uğrayan </a:t>
            </a:r>
          </a:p>
          <a:p>
            <a:pPr eaLnBrk="1" hangingPunct="1">
              <a:spcBef>
                <a:spcPct val="0"/>
              </a:spcBef>
              <a:buFontTx/>
              <a:buChar char="-"/>
            </a:pPr>
            <a:r>
              <a:rPr lang="tr-TR" altLang="tr-TR" sz="2400" dirty="0">
                <a:solidFill>
                  <a:srgbClr val="000000"/>
                </a:solidFill>
                <a:latin typeface="Garamond" panose="02020404030301010803" pitchFamily="18" charset="0"/>
              </a:rPr>
              <a:t>şiddete uğrama tehlikesi bulunan </a:t>
            </a:r>
          </a:p>
          <a:p>
            <a:pPr eaLnBrk="1" hangingPunct="1">
              <a:spcBef>
                <a:spcPct val="0"/>
              </a:spcBef>
              <a:buNone/>
            </a:pPr>
            <a:endParaRPr lang="tr-TR" altLang="tr-TR" sz="2400" dirty="0">
              <a:solidFill>
                <a:srgbClr val="000000"/>
              </a:solidFill>
              <a:latin typeface="Garamond" panose="02020404030301010803" pitchFamily="18" charset="0"/>
            </a:endParaRPr>
          </a:p>
          <a:p>
            <a:pPr eaLnBrk="1" hangingPunct="1">
              <a:spcBef>
                <a:spcPct val="0"/>
              </a:spcBef>
              <a:buFontTx/>
              <a:buNone/>
            </a:pPr>
            <a:r>
              <a:rPr lang="tr-TR" altLang="tr-TR" sz="3600" b="1" dirty="0">
                <a:solidFill>
                  <a:srgbClr val="77933C"/>
                </a:solidFill>
                <a:latin typeface="Garamond" panose="02020404030301010803" pitchFamily="18" charset="0"/>
              </a:rPr>
              <a:t>kadınların</a:t>
            </a:r>
            <a:r>
              <a:rPr lang="tr-TR" altLang="tr-TR" sz="2400" dirty="0">
                <a:solidFill>
                  <a:srgbClr val="000000"/>
                </a:solidFill>
                <a:latin typeface="Garamond" panose="02020404030301010803" pitchFamily="18" charset="0"/>
              </a:rPr>
              <a:t>, </a:t>
            </a:r>
            <a:r>
              <a:rPr lang="tr-TR" altLang="tr-TR" sz="3600" b="1" dirty="0">
                <a:solidFill>
                  <a:srgbClr val="E46C0A"/>
                </a:solidFill>
                <a:latin typeface="Garamond" panose="02020404030301010803" pitchFamily="18" charset="0"/>
              </a:rPr>
              <a:t>çocukların</a:t>
            </a:r>
            <a:r>
              <a:rPr lang="tr-TR" altLang="tr-TR" sz="2400" dirty="0">
                <a:solidFill>
                  <a:srgbClr val="000000"/>
                </a:solidFill>
                <a:latin typeface="Garamond" panose="02020404030301010803" pitchFamily="18" charset="0"/>
              </a:rPr>
              <a:t>, </a:t>
            </a:r>
            <a:r>
              <a:rPr lang="tr-TR" altLang="tr-TR" sz="3600" b="1" dirty="0">
                <a:solidFill>
                  <a:srgbClr val="B3A2C7"/>
                </a:solidFill>
                <a:latin typeface="Garamond" panose="02020404030301010803" pitchFamily="18" charset="0"/>
              </a:rPr>
              <a:t>aile bireylerinin </a:t>
            </a:r>
            <a:r>
              <a:rPr lang="tr-TR" altLang="tr-TR" sz="2400" dirty="0">
                <a:solidFill>
                  <a:srgbClr val="000000"/>
                </a:solidFill>
                <a:latin typeface="Garamond" panose="02020404030301010803" pitchFamily="18" charset="0"/>
              </a:rPr>
              <a:t>ve </a:t>
            </a:r>
            <a:r>
              <a:rPr lang="tr-TR" altLang="tr-TR" b="1" dirty="0">
                <a:solidFill>
                  <a:srgbClr val="31859C"/>
                </a:solidFill>
                <a:latin typeface="Garamond" panose="02020404030301010803" pitchFamily="18" charset="0"/>
              </a:rPr>
              <a:t>tek</a:t>
            </a:r>
            <a:r>
              <a:rPr lang="tr-TR" altLang="tr-TR" dirty="0">
                <a:solidFill>
                  <a:srgbClr val="31859C"/>
                </a:solidFill>
                <a:latin typeface="Garamond" panose="02020404030301010803" pitchFamily="18" charset="0"/>
              </a:rPr>
              <a:t> </a:t>
            </a:r>
            <a:r>
              <a:rPr lang="tr-TR" altLang="tr-TR" b="1" dirty="0">
                <a:solidFill>
                  <a:srgbClr val="31859C"/>
                </a:solidFill>
                <a:latin typeface="Garamond" panose="02020404030301010803" pitchFamily="18" charset="0"/>
              </a:rPr>
              <a:t>taraflı ısrarlı takip mağduru </a:t>
            </a:r>
            <a:r>
              <a:rPr lang="tr-TR" altLang="tr-TR" sz="2400" dirty="0">
                <a:solidFill>
                  <a:srgbClr val="000000"/>
                </a:solidFill>
                <a:latin typeface="Garamond" panose="02020404030301010803" pitchFamily="18" charset="0"/>
              </a:rPr>
              <a:t>olan kişilerin korunması ve bu kişilere yönelik şiddetin önlenmesi amacıyla alınacak tedbirlere ilişkin usul ve esasları düzenler</a:t>
            </a:r>
          </a:p>
        </p:txBody>
      </p:sp>
      <p:pic>
        <p:nvPicPr>
          <p:cNvPr id="7" name="Picture 4" descr="İlgili resi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21515" y="2634708"/>
            <a:ext cx="2926146" cy="1947218"/>
          </a:xfrm>
          <a:prstGeom prst="rect">
            <a:avLst/>
          </a:prstGeom>
          <a:ln>
            <a:noFill/>
          </a:ln>
          <a:effectLst>
            <a:softEdge rad="112500"/>
          </a:effectLst>
        </p:spPr>
      </p:pic>
      <p:pic>
        <p:nvPicPr>
          <p:cNvPr id="8" name="Resim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1183083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27</a:t>
            </a:fld>
            <a:r>
              <a:rPr lang="tr-TR" smtClean="0"/>
              <a:t>/17</a:t>
            </a:r>
            <a:endParaRPr lang="tr-TR" dirty="0"/>
          </a:p>
        </p:txBody>
      </p:sp>
      <p:sp>
        <p:nvSpPr>
          <p:cNvPr id="5" name="Metin kutusu 3"/>
          <p:cNvSpPr txBox="1">
            <a:spLocks noChangeArrowheads="1"/>
          </p:cNvSpPr>
          <p:nvPr/>
        </p:nvSpPr>
        <p:spPr bwMode="auto">
          <a:xfrm>
            <a:off x="1333367" y="355129"/>
            <a:ext cx="670477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alibri"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tr-TR" altLang="tr-TR" sz="2600" b="1" dirty="0" smtClean="0">
                <a:solidFill>
                  <a:schemeClr val="bg1"/>
                </a:solidFill>
                <a:latin typeface="Garamond" panose="02020404030301010803" pitchFamily="18" charset="0"/>
              </a:rPr>
              <a:t>Ailenin </a:t>
            </a:r>
            <a:r>
              <a:rPr lang="tr-TR" altLang="tr-TR" sz="2600" b="1" dirty="0">
                <a:solidFill>
                  <a:schemeClr val="bg1"/>
                </a:solidFill>
                <a:latin typeface="Garamond" panose="02020404030301010803" pitchFamily="18" charset="0"/>
              </a:rPr>
              <a:t>Korunması ve Kadına Karşı Şiddetin Önlenmesine Dair Kanun</a:t>
            </a:r>
          </a:p>
          <a:p>
            <a:pPr algn="ctr" eaLnBrk="1" hangingPunct="1">
              <a:spcBef>
                <a:spcPct val="0"/>
              </a:spcBef>
              <a:buFontTx/>
              <a:buNone/>
            </a:pPr>
            <a:endParaRPr lang="tr-TR" altLang="tr-TR" sz="2600" b="1" u="sng" dirty="0">
              <a:solidFill>
                <a:schemeClr val="bg1"/>
              </a:solidFill>
              <a:latin typeface="Arial" pitchFamily="34" charset="0"/>
            </a:endParaRPr>
          </a:p>
        </p:txBody>
      </p:sp>
      <p:sp>
        <p:nvSpPr>
          <p:cNvPr id="6" name="6 Slayt Numarası Yer Tutucusu"/>
          <p:cNvSpPr txBox="1">
            <a:spLocks/>
          </p:cNvSpPr>
          <p:nvPr/>
        </p:nvSpPr>
        <p:spPr bwMode="auto">
          <a:xfrm>
            <a:off x="293688" y="6219279"/>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tr-TR"/>
            </a:defPPr>
            <a:lvl1pPr marL="0" algn="r" defTabSz="914400" rtl="0" eaLnBrk="1" latinLnBrk="0" hangingPunct="1">
              <a:spcBef>
                <a:spcPct val="20000"/>
              </a:spcBef>
              <a:buFont typeface="Arial" panose="020B0604020202020204" pitchFamily="34" charset="0"/>
              <a:buChar char="•"/>
              <a:defRPr sz="3200" b="1" kern="1200">
                <a:solidFill>
                  <a:schemeClr val="tx1"/>
                </a:solidFill>
                <a:latin typeface="Calibri" panose="020F0502020204030204" pitchFamily="34"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l">
              <a:spcBef>
                <a:spcPct val="0"/>
              </a:spcBef>
              <a:buFontTx/>
              <a:buNone/>
            </a:pPr>
            <a:fld id="{61F337DA-6D3B-4D35-982A-AA352002BC80}" type="slidenum">
              <a:rPr lang="tr-TR" altLang="tr-TR" sz="1200" smtClean="0">
                <a:solidFill>
                  <a:srgbClr val="898989"/>
                </a:solidFill>
                <a:latin typeface="Garamond" panose="02020404030301010803" pitchFamily="18" charset="0"/>
              </a:rPr>
              <a:pPr algn="l">
                <a:spcBef>
                  <a:spcPct val="0"/>
                </a:spcBef>
                <a:buFontTx/>
                <a:buNone/>
              </a:pPr>
              <a:t>27</a:t>
            </a:fld>
            <a:endParaRPr lang="tr-TR" altLang="tr-TR" sz="1200">
              <a:solidFill>
                <a:srgbClr val="898989"/>
              </a:solidFill>
              <a:latin typeface="Garamond" panose="02020404030301010803" pitchFamily="18" charset="0"/>
            </a:endParaRPr>
          </a:p>
        </p:txBody>
      </p:sp>
      <p:sp>
        <p:nvSpPr>
          <p:cNvPr id="7" name="13 Metin kutusu"/>
          <p:cNvSpPr txBox="1">
            <a:spLocks noChangeArrowheads="1"/>
          </p:cNvSpPr>
          <p:nvPr/>
        </p:nvSpPr>
        <p:spPr bwMode="auto">
          <a:xfrm>
            <a:off x="509836" y="1491481"/>
            <a:ext cx="431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4800">
              <a:latin typeface="Garamond" panose="02020404030301010803" pitchFamily="18" charset="0"/>
            </a:endParaRPr>
          </a:p>
        </p:txBody>
      </p:sp>
      <p:sp>
        <p:nvSpPr>
          <p:cNvPr id="8" name="17 Metin kutusu"/>
          <p:cNvSpPr txBox="1">
            <a:spLocks noChangeArrowheads="1"/>
          </p:cNvSpPr>
          <p:nvPr/>
        </p:nvSpPr>
        <p:spPr bwMode="auto">
          <a:xfrm>
            <a:off x="581274" y="2837681"/>
            <a:ext cx="5048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4800">
              <a:solidFill>
                <a:srgbClr val="C00000"/>
              </a:solidFill>
              <a:latin typeface="Garamond" panose="02020404030301010803" pitchFamily="18" charset="0"/>
            </a:endParaRPr>
          </a:p>
        </p:txBody>
      </p:sp>
      <p:sp>
        <p:nvSpPr>
          <p:cNvPr id="9" name="12 Yuvarlatılmış Dikdörtgen"/>
          <p:cNvSpPr/>
          <p:nvPr/>
        </p:nvSpPr>
        <p:spPr>
          <a:xfrm>
            <a:off x="3425676" y="1491480"/>
            <a:ext cx="2664619" cy="324643"/>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tr-TR" sz="2400" b="1" dirty="0">
                <a:solidFill>
                  <a:srgbClr val="FF0000"/>
                </a:solidFill>
                <a:latin typeface="Garamond" panose="02020404030301010803" pitchFamily="18" charset="0"/>
                <a:cs typeface="Arial" pitchFamily="34" charset="0"/>
              </a:rPr>
              <a:t>Tedbir Kararı</a:t>
            </a:r>
          </a:p>
        </p:txBody>
      </p:sp>
      <p:sp>
        <p:nvSpPr>
          <p:cNvPr id="10" name="16 Yuvarlatılmış Dikdörtgen"/>
          <p:cNvSpPr/>
          <p:nvPr/>
        </p:nvSpPr>
        <p:spPr>
          <a:xfrm>
            <a:off x="581274" y="4640361"/>
            <a:ext cx="8208962" cy="503238"/>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just" eaLnBrk="1" hangingPunct="1">
              <a:defRPr/>
            </a:pPr>
            <a:r>
              <a:rPr lang="tr-TR" sz="1700" dirty="0">
                <a:solidFill>
                  <a:schemeClr val="tx1"/>
                </a:solidFill>
                <a:latin typeface="Garamond" panose="02020404030301010803" pitchFamily="18" charset="0"/>
                <a:cs typeface="Arial" pitchFamily="34" charset="0"/>
              </a:rPr>
              <a:t>Ne kadar bir süre için verilebilir ?                </a:t>
            </a:r>
            <a:r>
              <a:rPr lang="tr-TR" dirty="0">
                <a:solidFill>
                  <a:schemeClr val="tx1"/>
                </a:solidFill>
                <a:latin typeface="Garamond" panose="02020404030301010803" pitchFamily="18" charset="0"/>
                <a:cs typeface="Arial" pitchFamily="34" charset="0"/>
              </a:rPr>
              <a:t>İ</a:t>
            </a:r>
            <a:r>
              <a:rPr lang="tr-TR" sz="1600" dirty="0">
                <a:solidFill>
                  <a:schemeClr val="tx1"/>
                </a:solidFill>
                <a:latin typeface="Garamond" panose="02020404030301010803" pitchFamily="18" charset="0"/>
                <a:cs typeface="Arial" pitchFamily="34" charset="0"/>
              </a:rPr>
              <a:t>lk seferinde </a:t>
            </a:r>
            <a:r>
              <a:rPr lang="tr-TR" sz="1600" b="1" dirty="0">
                <a:solidFill>
                  <a:srgbClr val="C00000"/>
                </a:solidFill>
                <a:latin typeface="Garamond" panose="02020404030301010803" pitchFamily="18" charset="0"/>
                <a:cs typeface="Arial" pitchFamily="34" charset="0"/>
              </a:rPr>
              <a:t>en çok altı aylık bir süre </a:t>
            </a:r>
            <a:r>
              <a:rPr lang="tr-TR" sz="1600" dirty="0">
                <a:solidFill>
                  <a:schemeClr val="tx1"/>
                </a:solidFill>
                <a:latin typeface="Garamond" panose="02020404030301010803" pitchFamily="18" charset="0"/>
                <a:cs typeface="Arial" pitchFamily="34" charset="0"/>
              </a:rPr>
              <a:t>için</a:t>
            </a:r>
          </a:p>
        </p:txBody>
      </p:sp>
      <p:sp>
        <p:nvSpPr>
          <p:cNvPr id="11" name="10 Yuvarlatılmış Dikdörtgen"/>
          <p:cNvSpPr/>
          <p:nvPr/>
        </p:nvSpPr>
        <p:spPr>
          <a:xfrm>
            <a:off x="581274" y="5360268"/>
            <a:ext cx="8208962" cy="647700"/>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just" eaLnBrk="1" hangingPunct="1">
              <a:lnSpc>
                <a:spcPct val="120000"/>
              </a:lnSpc>
              <a:buFont typeface="Wingdings" pitchFamily="2" charset="2"/>
              <a:buChar char="Ø"/>
              <a:defRPr/>
            </a:pPr>
            <a:r>
              <a:rPr lang="tr-TR" sz="1600" dirty="0">
                <a:solidFill>
                  <a:schemeClr val="tx1"/>
                </a:solidFill>
                <a:latin typeface="Garamond" panose="02020404030301010803" pitchFamily="18" charset="0"/>
                <a:cs typeface="Arial" pitchFamily="34" charset="0"/>
              </a:rPr>
              <a:t>Somut duruma göre, resen veya talep üzerine tedbirlerin süresinin veya şeklinin değiştirilmesine, aynen devam etmesine veya kaldırılmasına karar verilebilecektir.</a:t>
            </a:r>
          </a:p>
        </p:txBody>
      </p:sp>
      <p:sp>
        <p:nvSpPr>
          <p:cNvPr id="12" name="11 Yuvarlatılmış Dikdörtgen"/>
          <p:cNvSpPr/>
          <p:nvPr/>
        </p:nvSpPr>
        <p:spPr>
          <a:xfrm>
            <a:off x="652711" y="1924868"/>
            <a:ext cx="2592388" cy="647700"/>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tr-TR" sz="1600" dirty="0">
                <a:solidFill>
                  <a:schemeClr val="tx1"/>
                </a:solidFill>
                <a:latin typeface="Garamond" panose="02020404030301010803" pitchFamily="18" charset="0"/>
                <a:cs typeface="Arial" pitchFamily="34" charset="0"/>
              </a:rPr>
              <a:t>İlgilinin talebi</a:t>
            </a:r>
          </a:p>
        </p:txBody>
      </p:sp>
      <p:sp>
        <p:nvSpPr>
          <p:cNvPr id="13" name="13 Yuvarlatılmış Dikdörtgen"/>
          <p:cNvSpPr/>
          <p:nvPr/>
        </p:nvSpPr>
        <p:spPr>
          <a:xfrm>
            <a:off x="3389561" y="2047900"/>
            <a:ext cx="2663825" cy="524668"/>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tr-TR" sz="1600" dirty="0">
                <a:solidFill>
                  <a:schemeClr val="tx1"/>
                </a:solidFill>
                <a:latin typeface="Garamond" panose="02020404030301010803" pitchFamily="18" charset="0"/>
                <a:cs typeface="Arial" pitchFamily="34" charset="0"/>
              </a:rPr>
              <a:t>AÇSHB veya kolluk görevlilerinin başvurusu</a:t>
            </a:r>
          </a:p>
        </p:txBody>
      </p:sp>
      <p:sp>
        <p:nvSpPr>
          <p:cNvPr id="14" name="14 Yuvarlatılmış Dikdörtgen"/>
          <p:cNvSpPr/>
          <p:nvPr/>
        </p:nvSpPr>
        <p:spPr>
          <a:xfrm>
            <a:off x="6197849" y="1924868"/>
            <a:ext cx="2663825" cy="647700"/>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tr-TR" sz="1600" dirty="0">
                <a:solidFill>
                  <a:schemeClr val="tx1"/>
                </a:solidFill>
                <a:latin typeface="Garamond" panose="02020404030301010803" pitchFamily="18" charset="0"/>
                <a:cs typeface="Arial" pitchFamily="34" charset="0"/>
              </a:rPr>
              <a:t>Cumhuriyet savcısının başvurusu üzerine verilir.</a:t>
            </a:r>
          </a:p>
        </p:txBody>
      </p:sp>
      <p:sp>
        <p:nvSpPr>
          <p:cNvPr id="15" name="15 Yuvarlatılmış Dikdörtgen"/>
          <p:cNvSpPr/>
          <p:nvPr/>
        </p:nvSpPr>
        <p:spPr>
          <a:xfrm>
            <a:off x="437828" y="2696393"/>
            <a:ext cx="8208962" cy="1655763"/>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just" eaLnBrk="1" hangingPunct="1">
              <a:defRPr/>
            </a:pPr>
            <a:endParaRPr lang="tr-TR" dirty="0">
              <a:solidFill>
                <a:schemeClr val="tx1"/>
              </a:solidFill>
              <a:latin typeface="Garamond" panose="02020404030301010803" pitchFamily="18" charset="0"/>
              <a:cs typeface="Arial" pitchFamily="34" charset="0"/>
            </a:endParaRPr>
          </a:p>
          <a:p>
            <a:pPr algn="just" eaLnBrk="1" hangingPunct="1">
              <a:defRPr/>
            </a:pPr>
            <a:endParaRPr lang="tr-TR" dirty="0">
              <a:solidFill>
                <a:schemeClr val="tx1"/>
              </a:solidFill>
              <a:latin typeface="Garamond" panose="02020404030301010803" pitchFamily="18" charset="0"/>
              <a:cs typeface="Arial" pitchFamily="34" charset="0"/>
            </a:endParaRPr>
          </a:p>
          <a:p>
            <a:pPr algn="just" eaLnBrk="1" hangingPunct="1">
              <a:defRPr/>
            </a:pPr>
            <a:r>
              <a:rPr lang="tr-TR" dirty="0">
                <a:solidFill>
                  <a:schemeClr val="tx1"/>
                </a:solidFill>
                <a:latin typeface="Garamond" panose="02020404030301010803" pitchFamily="18" charset="0"/>
                <a:cs typeface="Arial" pitchFamily="34" charset="0"/>
              </a:rPr>
              <a:t>Nereden talep edilir ?</a:t>
            </a:r>
          </a:p>
          <a:p>
            <a:pPr algn="just" eaLnBrk="1" hangingPunct="1">
              <a:defRPr/>
            </a:pPr>
            <a:endParaRPr lang="tr-TR" dirty="0">
              <a:solidFill>
                <a:schemeClr val="tx1"/>
              </a:solidFill>
              <a:latin typeface="Garamond" panose="02020404030301010803" pitchFamily="18" charset="0"/>
              <a:cs typeface="Arial" pitchFamily="34" charset="0"/>
            </a:endParaRPr>
          </a:p>
          <a:p>
            <a:pPr algn="just" eaLnBrk="1" hangingPunct="1">
              <a:defRPr/>
            </a:pPr>
            <a:r>
              <a:rPr lang="tr-TR" dirty="0">
                <a:solidFill>
                  <a:schemeClr val="tx1"/>
                </a:solidFill>
                <a:latin typeface="Garamond" panose="02020404030301010803" pitchFamily="18" charset="0"/>
                <a:cs typeface="Arial" pitchFamily="34" charset="0"/>
              </a:rPr>
              <a:t>  </a:t>
            </a:r>
          </a:p>
        </p:txBody>
      </p:sp>
      <p:sp>
        <p:nvSpPr>
          <p:cNvPr id="16" name="17 Sağ Ok"/>
          <p:cNvSpPr/>
          <p:nvPr/>
        </p:nvSpPr>
        <p:spPr>
          <a:xfrm>
            <a:off x="3203824" y="3364731"/>
            <a:ext cx="977900" cy="484187"/>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latin typeface="Garamond" panose="02020404030301010803" pitchFamily="18" charset="0"/>
            </a:endParaRPr>
          </a:p>
        </p:txBody>
      </p:sp>
      <p:sp>
        <p:nvSpPr>
          <p:cNvPr id="17" name="18 Yuvarlatılmış Dikdörtgen"/>
          <p:cNvSpPr/>
          <p:nvPr/>
        </p:nvSpPr>
        <p:spPr>
          <a:xfrm>
            <a:off x="4542086" y="2932931"/>
            <a:ext cx="3887788" cy="1366837"/>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tr-TR" sz="1600" dirty="0">
                <a:latin typeface="Garamond" panose="02020404030301010803" pitchFamily="18" charset="0"/>
                <a:cs typeface="Arial" pitchFamily="34" charset="0"/>
              </a:rPr>
              <a:t>en çabuk ve en kolay ulaşılabilecek yer </a:t>
            </a:r>
          </a:p>
          <a:p>
            <a:pPr algn="just" eaLnBrk="1" hangingPunct="1">
              <a:buFont typeface="Wingdings" pitchFamily="2" charset="2"/>
              <a:buChar char="ü"/>
              <a:defRPr/>
            </a:pPr>
            <a:r>
              <a:rPr lang="tr-TR" sz="1600" dirty="0">
                <a:latin typeface="Garamond" panose="02020404030301010803" pitchFamily="18" charset="0"/>
                <a:cs typeface="Arial" pitchFamily="34" charset="0"/>
              </a:rPr>
              <a:t>Hâkiminden</a:t>
            </a:r>
          </a:p>
          <a:p>
            <a:pPr algn="just" eaLnBrk="1" hangingPunct="1">
              <a:buFont typeface="Wingdings" pitchFamily="2" charset="2"/>
              <a:buChar char="ü"/>
              <a:defRPr/>
            </a:pPr>
            <a:r>
              <a:rPr lang="tr-TR" sz="1600" dirty="0">
                <a:latin typeface="Garamond" panose="02020404030301010803" pitchFamily="18" charset="0"/>
                <a:cs typeface="Arial" pitchFamily="34" charset="0"/>
              </a:rPr>
              <a:t>Mülkî amirden</a:t>
            </a:r>
          </a:p>
          <a:p>
            <a:pPr algn="just" eaLnBrk="1" hangingPunct="1">
              <a:buFont typeface="Wingdings" pitchFamily="2" charset="2"/>
              <a:buChar char="ü"/>
              <a:defRPr/>
            </a:pPr>
            <a:r>
              <a:rPr lang="tr-TR" sz="1600" dirty="0">
                <a:latin typeface="Garamond" panose="02020404030301010803" pitchFamily="18" charset="0"/>
                <a:cs typeface="Arial" pitchFamily="34" charset="0"/>
              </a:rPr>
              <a:t>Kolluk biriminden</a:t>
            </a:r>
            <a:endParaRPr lang="tr-TR" sz="1600" dirty="0">
              <a:solidFill>
                <a:schemeClr val="tx1"/>
              </a:solidFill>
              <a:latin typeface="Garamond" panose="02020404030301010803" pitchFamily="18" charset="0"/>
              <a:cs typeface="Arial" pitchFamily="34" charset="0"/>
            </a:endParaRPr>
          </a:p>
        </p:txBody>
      </p:sp>
      <p:sp>
        <p:nvSpPr>
          <p:cNvPr id="18" name="20 Sağ Ok"/>
          <p:cNvSpPr/>
          <p:nvPr/>
        </p:nvSpPr>
        <p:spPr>
          <a:xfrm>
            <a:off x="3520753" y="4708712"/>
            <a:ext cx="792162" cy="360362"/>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latin typeface="Garamond" panose="02020404030301010803" pitchFamily="18" charset="0"/>
            </a:endParaRPr>
          </a:p>
        </p:txBody>
      </p:sp>
      <p:pic>
        <p:nvPicPr>
          <p:cNvPr id="19" name="Resim 1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61264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additive="base">
                                        <p:cTn id="7"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bg/>
                                          </p:spTgt>
                                        </p:tgtEl>
                                        <p:attrNameLst>
                                          <p:attrName>style.visibility</p:attrName>
                                        </p:attrNameLst>
                                      </p:cBhvr>
                                      <p:to>
                                        <p:strVal val="visible"/>
                                      </p:to>
                                    </p:set>
                                    <p:anim calcmode="lin" valueType="num">
                                      <p:cBhvr additive="base">
                                        <p:cTn id="15"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2" presetClass="entr" presetSubtype="4" fill="hold" grpId="0" nodeType="withEffect">
                                  <p:stCondLst>
                                    <p:cond delay="0"/>
                                  </p:stCondLst>
                                  <p:childTnLst>
                                    <p:set>
                                      <p:cBhvr>
                                        <p:cTn id="24" dur="1" fill="hold">
                                          <p:stCondLst>
                                            <p:cond delay="0"/>
                                          </p:stCondLst>
                                        </p:cTn>
                                        <p:tgtEl>
                                          <p:spTgt spid="14">
                                            <p:bg/>
                                          </p:spTgt>
                                        </p:tgtEl>
                                        <p:attrNameLst>
                                          <p:attrName>style.visibility</p:attrName>
                                        </p:attrNameLst>
                                      </p:cBhvr>
                                      <p:to>
                                        <p:strVal val="visible"/>
                                      </p:to>
                                    </p:set>
                                    <p:anim calcmode="lin" valueType="num">
                                      <p:cBhvr additive="base">
                                        <p:cTn id="25"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bg/>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additive="base">
                                        <p:cTn id="2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bg/>
                                          </p:spTgt>
                                        </p:tgtEl>
                                        <p:attrNameLst>
                                          <p:attrName>style.visibility</p:attrName>
                                        </p:attrNameLst>
                                      </p:cBhvr>
                                      <p:to>
                                        <p:strVal val="visible"/>
                                      </p:to>
                                    </p:set>
                                    <p:anim calcmode="lin" valueType="num">
                                      <p:cBhvr additive="base">
                                        <p:cTn id="35"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bg/>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anim calcmode="lin" valueType="num">
                                      <p:cBhvr additive="base">
                                        <p:cTn id="3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xEl>
                                              <p:pRg st="4" end="4"/>
                                            </p:txEl>
                                          </p:spTgt>
                                        </p:tgtEl>
                                        <p:attrNameLst>
                                          <p:attrName>style.visibility</p:attrName>
                                        </p:attrNameLst>
                                      </p:cBhvr>
                                      <p:to>
                                        <p:strVal val="visible"/>
                                      </p:to>
                                    </p:set>
                                    <p:anim calcmode="lin" valueType="num">
                                      <p:cBhvr additive="base">
                                        <p:cTn id="43"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bg/>
                                          </p:spTgt>
                                        </p:tgtEl>
                                        <p:attrNameLst>
                                          <p:attrName>style.visibility</p:attrName>
                                        </p:attrNameLst>
                                      </p:cBhvr>
                                      <p:to>
                                        <p:strVal val="visible"/>
                                      </p:to>
                                    </p:set>
                                    <p:anim calcmode="lin" valueType="num">
                                      <p:cBhvr additive="base">
                                        <p:cTn id="47"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17">
                                            <p:bg/>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 calcmode="lin" valueType="num">
                                      <p:cBhvr additive="base">
                                        <p:cTn id="5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 calcmode="lin" valueType="num">
                                      <p:cBhvr additive="base">
                                        <p:cTn id="55"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xEl>
                                              <p:pRg st="2" end="2"/>
                                            </p:txEl>
                                          </p:spTgt>
                                        </p:tgtEl>
                                        <p:attrNameLst>
                                          <p:attrName>style.visibility</p:attrName>
                                        </p:attrNameLst>
                                      </p:cBhvr>
                                      <p:to>
                                        <p:strVal val="visible"/>
                                      </p:to>
                                    </p:set>
                                    <p:anim calcmode="lin" valueType="num">
                                      <p:cBhvr additive="base">
                                        <p:cTn id="59"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
                                            <p:txEl>
                                              <p:pRg st="3" end="3"/>
                                            </p:txEl>
                                          </p:spTgt>
                                        </p:tgtEl>
                                        <p:attrNameLst>
                                          <p:attrName>style.visibility</p:attrName>
                                        </p:attrNameLst>
                                      </p:cBhvr>
                                      <p:to>
                                        <p:strVal val="visible"/>
                                      </p:to>
                                    </p:set>
                                    <p:anim calcmode="lin" valueType="num">
                                      <p:cBhvr additive="base">
                                        <p:cTn id="63"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0">
                                            <p:bg/>
                                          </p:spTgt>
                                        </p:tgtEl>
                                        <p:attrNameLst>
                                          <p:attrName>style.visibility</p:attrName>
                                        </p:attrNameLst>
                                      </p:cBhvr>
                                      <p:to>
                                        <p:strVal val="visible"/>
                                      </p:to>
                                    </p:set>
                                    <p:anim calcmode="lin" valueType="num">
                                      <p:cBhvr additive="base">
                                        <p:cTn id="69"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70" dur="500" fill="hold"/>
                                        <p:tgtEl>
                                          <p:spTgt spid="10">
                                            <p:bg/>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0">
                                            <p:txEl>
                                              <p:pRg st="0" end="0"/>
                                            </p:txEl>
                                          </p:spTgt>
                                        </p:tgtEl>
                                        <p:attrNameLst>
                                          <p:attrName>style.visibility</p:attrName>
                                        </p:attrNameLst>
                                      </p:cBhvr>
                                      <p:to>
                                        <p:strVal val="visible"/>
                                      </p:to>
                                    </p:set>
                                    <p:anim calcmode="lin" valueType="num">
                                      <p:cBhvr additive="base">
                                        <p:cTn id="7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1">
                                            <p:bg/>
                                          </p:spTgt>
                                        </p:tgtEl>
                                        <p:attrNameLst>
                                          <p:attrName>style.visibility</p:attrName>
                                        </p:attrNameLst>
                                      </p:cBhvr>
                                      <p:to>
                                        <p:strVal val="visible"/>
                                      </p:to>
                                    </p:set>
                                    <p:anim calcmode="lin" valueType="num">
                                      <p:cBhvr additive="base">
                                        <p:cTn id="79"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0" dur="500" fill="hold"/>
                                        <p:tgtEl>
                                          <p:spTgt spid="11">
                                            <p:bg/>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1">
                                            <p:txEl>
                                              <p:pRg st="0" end="0"/>
                                            </p:txEl>
                                          </p:spTgt>
                                        </p:tgtEl>
                                        <p:attrNameLst>
                                          <p:attrName>style.visibility</p:attrName>
                                        </p:attrNameLst>
                                      </p:cBhvr>
                                      <p:to>
                                        <p:strVal val="visible"/>
                                      </p:to>
                                    </p:set>
                                    <p:anim calcmode="lin" valueType="num">
                                      <p:cBhvr additive="base">
                                        <p:cTn id="8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85" presetID="1"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11" grpId="0" build="allAtOnce" animBg="1"/>
      <p:bldP spid="12" grpId="0" build="allAtOnce" animBg="1"/>
      <p:bldP spid="13" grpId="0" build="allAtOnce" animBg="1"/>
      <p:bldP spid="14" grpId="0" build="allAtOnce" animBg="1"/>
      <p:bldP spid="15" grpId="0" build="allAtOnce" animBg="1"/>
      <p:bldP spid="16" grpId="0" animBg="1"/>
      <p:bldP spid="17" grpId="0" build="allAtOnce"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Dikdörtgen 10"/>
          <p:cNvSpPr/>
          <p:nvPr/>
        </p:nvSpPr>
        <p:spPr>
          <a:xfrm>
            <a:off x="3783202" y="1800678"/>
            <a:ext cx="6096000" cy="424732"/>
          </a:xfrm>
          <a:prstGeom prst="rect">
            <a:avLst/>
          </a:prstGeom>
        </p:spPr>
        <p:txBody>
          <a:bodyPr>
            <a:spAutoFit/>
          </a:bodyPr>
          <a:lstStyle/>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ramond" panose="02020404030301010803" pitchFamily="18" charset="0"/>
            </a:endParaRPr>
          </a:p>
        </p:txBody>
      </p:sp>
      <p:sp>
        <p:nvSpPr>
          <p:cNvPr id="122" name="Dikdörtgen 12"/>
          <p:cNvSpPr/>
          <p:nvPr/>
        </p:nvSpPr>
        <p:spPr>
          <a:xfrm>
            <a:off x="3783202" y="1800678"/>
            <a:ext cx="6096000" cy="424732"/>
          </a:xfrm>
          <a:prstGeom prst="rect">
            <a:avLst/>
          </a:prstGeom>
        </p:spPr>
        <p:txBody>
          <a:bodyPr>
            <a:spAutoFit/>
          </a:bodyPr>
          <a:lstStyle/>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ramond" panose="02020404030301010803" pitchFamily="18" charset="0"/>
            </a:endParaRPr>
          </a:p>
        </p:txBody>
      </p:sp>
      <p:sp>
        <p:nvSpPr>
          <p:cNvPr id="123" name="Dikdörtgen 496760"/>
          <p:cNvSpPr>
            <a:spLocks noChangeArrowheads="1"/>
          </p:cNvSpPr>
          <p:nvPr/>
        </p:nvSpPr>
        <p:spPr bwMode="auto">
          <a:xfrm>
            <a:off x="229466" y="1622442"/>
            <a:ext cx="2902374"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a:spcBef>
                <a:spcPct val="0"/>
              </a:spcBef>
              <a:buFontTx/>
              <a:buNone/>
              <a:tabLst>
                <a:tab pos="0" algn="l"/>
                <a:tab pos="95250" algn="l"/>
              </a:tabLst>
            </a:pPr>
            <a:r>
              <a:rPr lang="tr-TR" altLang="tr-TR" sz="2000" b="1" dirty="0">
                <a:solidFill>
                  <a:srgbClr val="FF0000"/>
                </a:solidFill>
                <a:latin typeface="Garamond" panose="02020404030301010803" pitchFamily="18" charset="0"/>
              </a:rPr>
              <a:t>Şiddet Önleme ve </a:t>
            </a:r>
            <a:r>
              <a:rPr lang="tr-TR" altLang="tr-TR" sz="2000" b="1" dirty="0" smtClean="0">
                <a:solidFill>
                  <a:srgbClr val="FF0000"/>
                </a:solidFill>
                <a:latin typeface="Garamond" panose="02020404030301010803" pitchFamily="18" charset="0"/>
              </a:rPr>
              <a:t>İzleme Merkezleri </a:t>
            </a:r>
            <a:r>
              <a:rPr lang="tr-TR" altLang="tr-TR" sz="2000" b="1" dirty="0">
                <a:solidFill>
                  <a:srgbClr val="FF0000"/>
                </a:solidFill>
                <a:latin typeface="Garamond" panose="02020404030301010803" pitchFamily="18" charset="0"/>
              </a:rPr>
              <a:t>(ŞÖNİM) </a:t>
            </a:r>
          </a:p>
          <a:p>
            <a:pPr>
              <a:spcBef>
                <a:spcPct val="0"/>
              </a:spcBef>
              <a:buFontTx/>
              <a:buNone/>
            </a:pPr>
            <a:r>
              <a:rPr lang="tr-TR" altLang="tr-TR" sz="2000" b="1" dirty="0">
                <a:solidFill>
                  <a:srgbClr val="FF0000"/>
                </a:solidFill>
                <a:latin typeface="Garamond" panose="02020404030301010803" pitchFamily="18" charset="0"/>
              </a:rPr>
              <a:t>       </a:t>
            </a:r>
            <a:endParaRPr lang="tr-TR" altLang="tr-TR" sz="2000" dirty="0">
              <a:solidFill>
                <a:srgbClr val="FF0000"/>
              </a:solidFill>
              <a:latin typeface="Garamond" panose="02020404030301010803" pitchFamily="18" charset="0"/>
            </a:endParaRPr>
          </a:p>
          <a:p>
            <a:pPr>
              <a:spcBef>
                <a:spcPct val="0"/>
              </a:spcBef>
              <a:buFontTx/>
              <a:buNone/>
            </a:pPr>
            <a:r>
              <a:rPr lang="tr-TR" altLang="tr-TR" sz="2000" b="1" dirty="0" smtClean="0">
                <a:solidFill>
                  <a:srgbClr val="FF0000"/>
                </a:solidFill>
                <a:latin typeface="Garamond" panose="02020404030301010803" pitchFamily="18" charset="0"/>
              </a:rPr>
              <a:t>ASH </a:t>
            </a:r>
            <a:r>
              <a:rPr lang="tr-TR" altLang="tr-TR" sz="2000" b="1" dirty="0">
                <a:solidFill>
                  <a:srgbClr val="FF0000"/>
                </a:solidFill>
                <a:latin typeface="Garamond" panose="02020404030301010803" pitchFamily="18" charset="0"/>
              </a:rPr>
              <a:t>İl Müdürlükleri ve     Sosyal Hizmet </a:t>
            </a:r>
          </a:p>
          <a:p>
            <a:pPr>
              <a:spcBef>
                <a:spcPct val="0"/>
              </a:spcBef>
              <a:buFontTx/>
              <a:buNone/>
            </a:pPr>
            <a:r>
              <a:rPr lang="tr-TR" altLang="tr-TR" sz="2000" b="1" dirty="0">
                <a:solidFill>
                  <a:srgbClr val="FF0000"/>
                </a:solidFill>
                <a:latin typeface="Garamond" panose="02020404030301010803" pitchFamily="18" charset="0"/>
              </a:rPr>
              <a:t>Merkezleri</a:t>
            </a:r>
          </a:p>
          <a:p>
            <a:pPr algn="r">
              <a:spcBef>
                <a:spcPct val="0"/>
              </a:spcBef>
              <a:buFontTx/>
              <a:buNone/>
            </a:pPr>
            <a:r>
              <a:rPr lang="tr-TR" altLang="tr-TR" sz="2000" dirty="0">
                <a:solidFill>
                  <a:srgbClr val="FF0000"/>
                </a:solidFill>
                <a:latin typeface="Garamond" panose="02020404030301010803" pitchFamily="18" charset="0"/>
              </a:rPr>
              <a:t> </a:t>
            </a:r>
          </a:p>
          <a:p>
            <a:pPr>
              <a:spcBef>
                <a:spcPct val="0"/>
              </a:spcBef>
              <a:buFontTx/>
              <a:buNone/>
            </a:pPr>
            <a:r>
              <a:rPr lang="tr-TR" altLang="tr-TR" sz="2000" b="1" dirty="0">
                <a:solidFill>
                  <a:srgbClr val="FF0000"/>
                </a:solidFill>
                <a:latin typeface="Garamond" panose="02020404030301010803" pitchFamily="18" charset="0"/>
              </a:rPr>
              <a:t>ALO 183 </a:t>
            </a:r>
          </a:p>
          <a:p>
            <a:pPr>
              <a:spcBef>
                <a:spcPct val="0"/>
              </a:spcBef>
              <a:buFontTx/>
              <a:buNone/>
            </a:pPr>
            <a:r>
              <a:rPr lang="tr-TR" altLang="tr-TR" sz="2000" b="1" dirty="0">
                <a:solidFill>
                  <a:srgbClr val="FF0000"/>
                </a:solidFill>
                <a:latin typeface="Garamond" panose="02020404030301010803" pitchFamily="18" charset="0"/>
              </a:rPr>
              <a:t>Sosyal Destek Hattı</a:t>
            </a:r>
          </a:p>
          <a:p>
            <a:pPr algn="r">
              <a:spcBef>
                <a:spcPct val="0"/>
              </a:spcBef>
              <a:buFontTx/>
              <a:buNone/>
            </a:pPr>
            <a:r>
              <a:rPr lang="tr-TR" altLang="tr-TR" sz="2000" dirty="0">
                <a:solidFill>
                  <a:srgbClr val="000000"/>
                </a:solidFill>
                <a:latin typeface="Garamond" panose="02020404030301010803" pitchFamily="18" charset="0"/>
              </a:rPr>
              <a:t> </a:t>
            </a:r>
          </a:p>
        </p:txBody>
      </p:sp>
      <p:grpSp>
        <p:nvGrpSpPr>
          <p:cNvPr id="124" name="Group 2"/>
          <p:cNvGrpSpPr>
            <a:grpSpLocks/>
          </p:cNvGrpSpPr>
          <p:nvPr/>
        </p:nvGrpSpPr>
        <p:grpSpPr bwMode="auto">
          <a:xfrm>
            <a:off x="-756592" y="-747464"/>
            <a:ext cx="6624736" cy="6984776"/>
            <a:chOff x="1159" y="887"/>
            <a:chExt cx="9451" cy="10454"/>
          </a:xfrm>
        </p:grpSpPr>
        <p:sp>
          <p:nvSpPr>
            <p:cNvPr id="126" name="Freeform 4"/>
            <p:cNvSpPr>
              <a:spLocks/>
            </p:cNvSpPr>
            <p:nvPr/>
          </p:nvSpPr>
          <p:spPr bwMode="auto">
            <a:xfrm>
              <a:off x="1261" y="1054"/>
              <a:ext cx="3122" cy="20"/>
            </a:xfrm>
            <a:custGeom>
              <a:avLst/>
              <a:gdLst>
                <a:gd name="T0" fmla="*/ 0 w 3122"/>
                <a:gd name="T1" fmla="*/ 0 h 20"/>
                <a:gd name="T2" fmla="*/ 3121 w 3122"/>
                <a:gd name="T3" fmla="*/ 0 h 20"/>
                <a:gd name="T4" fmla="*/ 0 60000 65536"/>
                <a:gd name="T5" fmla="*/ 0 60000 65536"/>
              </a:gdLst>
              <a:ahLst/>
              <a:cxnLst>
                <a:cxn ang="T4">
                  <a:pos x="T0" y="T1"/>
                </a:cxn>
                <a:cxn ang="T5">
                  <a:pos x="T2" y="T3"/>
                </a:cxn>
              </a:cxnLst>
              <a:rect l="0" t="0" r="r" b="b"/>
              <a:pathLst>
                <a:path w="3122" h="20">
                  <a:moveTo>
                    <a:pt x="0" y="0"/>
                  </a:moveTo>
                  <a:lnTo>
                    <a:pt x="3121" y="0"/>
                  </a:lnTo>
                </a:path>
              </a:pathLst>
            </a:custGeom>
            <a:noFill/>
            <a:ln w="4013">
              <a:solidFill>
                <a:srgbClr val="C6C6C6"/>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latin typeface="Garamond" panose="02020404030301010803" pitchFamily="18" charset="0"/>
              </a:endParaRPr>
            </a:p>
          </p:txBody>
        </p:sp>
        <p:sp>
          <p:nvSpPr>
            <p:cNvPr id="127" name="Freeform 5"/>
            <p:cNvSpPr>
              <a:spLocks/>
            </p:cNvSpPr>
            <p:nvPr/>
          </p:nvSpPr>
          <p:spPr bwMode="auto">
            <a:xfrm>
              <a:off x="1159" y="887"/>
              <a:ext cx="20" cy="171"/>
            </a:xfrm>
            <a:custGeom>
              <a:avLst/>
              <a:gdLst>
                <a:gd name="T0" fmla="*/ 0 w 20"/>
                <a:gd name="T1" fmla="*/ 0 h 171"/>
                <a:gd name="T2" fmla="*/ 0 w 20"/>
                <a:gd name="T3" fmla="*/ 170 h 171"/>
                <a:gd name="T4" fmla="*/ 0 60000 65536"/>
                <a:gd name="T5" fmla="*/ 0 60000 65536"/>
              </a:gdLst>
              <a:ahLst/>
              <a:cxnLst>
                <a:cxn ang="T4">
                  <a:pos x="T0" y="T1"/>
                </a:cxn>
                <a:cxn ang="T5">
                  <a:pos x="T2" y="T3"/>
                </a:cxn>
              </a:cxnLst>
              <a:rect l="0" t="0" r="r" b="b"/>
              <a:pathLst>
                <a:path w="20" h="171">
                  <a:moveTo>
                    <a:pt x="0" y="0"/>
                  </a:moveTo>
                  <a:lnTo>
                    <a:pt x="0" y="170"/>
                  </a:lnTo>
                </a:path>
              </a:pathLst>
            </a:custGeom>
            <a:noFill/>
            <a:ln w="47777">
              <a:solidFill>
                <a:srgbClr val="D90912"/>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latin typeface="Garamond" panose="02020404030301010803" pitchFamily="18" charset="0"/>
              </a:endParaRPr>
            </a:p>
          </p:txBody>
        </p:sp>
        <p:sp>
          <p:nvSpPr>
            <p:cNvPr id="128" name="Freeform 6"/>
            <p:cNvSpPr>
              <a:spLocks/>
            </p:cNvSpPr>
            <p:nvPr/>
          </p:nvSpPr>
          <p:spPr bwMode="auto">
            <a:xfrm>
              <a:off x="1403" y="10515"/>
              <a:ext cx="20" cy="824"/>
            </a:xfrm>
            <a:custGeom>
              <a:avLst/>
              <a:gdLst>
                <a:gd name="T0" fmla="*/ 0 w 20"/>
                <a:gd name="T1" fmla="*/ 0 h 824"/>
                <a:gd name="T2" fmla="*/ 0 w 20"/>
                <a:gd name="T3" fmla="*/ 823 h 824"/>
                <a:gd name="T4" fmla="*/ 0 60000 65536"/>
                <a:gd name="T5" fmla="*/ 0 60000 65536"/>
              </a:gdLst>
              <a:ahLst/>
              <a:cxnLst>
                <a:cxn ang="T4">
                  <a:pos x="T0" y="T1"/>
                </a:cxn>
                <a:cxn ang="T5">
                  <a:pos x="T2" y="T3"/>
                </a:cxn>
              </a:cxnLst>
              <a:rect l="0" t="0" r="r" b="b"/>
              <a:pathLst>
                <a:path w="20" h="824">
                  <a:moveTo>
                    <a:pt x="0" y="0"/>
                  </a:moveTo>
                  <a:lnTo>
                    <a:pt x="0" y="823"/>
                  </a:lnTo>
                </a:path>
              </a:pathLst>
            </a:custGeom>
            <a:noFill/>
            <a:ln w="2540">
              <a:solidFill>
                <a:srgbClr val="C6C6C6"/>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latin typeface="Garamond" panose="02020404030301010803" pitchFamily="18" charset="0"/>
              </a:endParaRPr>
            </a:p>
          </p:txBody>
        </p:sp>
        <p:sp>
          <p:nvSpPr>
            <p:cNvPr id="129" name="Freeform 7"/>
            <p:cNvSpPr>
              <a:spLocks/>
            </p:cNvSpPr>
            <p:nvPr/>
          </p:nvSpPr>
          <p:spPr bwMode="auto">
            <a:xfrm>
              <a:off x="7930" y="6622"/>
              <a:ext cx="291" cy="272"/>
            </a:xfrm>
            <a:custGeom>
              <a:avLst/>
              <a:gdLst>
                <a:gd name="T0" fmla="*/ 3 w 291"/>
                <a:gd name="T1" fmla="*/ 0 h 272"/>
                <a:gd name="T2" fmla="*/ 0 w 291"/>
                <a:gd name="T3" fmla="*/ 169 h 272"/>
                <a:gd name="T4" fmla="*/ 28 w 291"/>
                <a:gd name="T5" fmla="*/ 252 h 272"/>
                <a:gd name="T6" fmla="*/ 116 w 291"/>
                <a:gd name="T7" fmla="*/ 271 h 272"/>
                <a:gd name="T8" fmla="*/ 290 w 291"/>
                <a:gd name="T9" fmla="*/ 251 h 272"/>
                <a:gd name="T10" fmla="*/ 283 w 291"/>
                <a:gd name="T11" fmla="*/ 171 h 272"/>
                <a:gd name="T12" fmla="*/ 269 w 291"/>
                <a:gd name="T13" fmla="*/ 127 h 272"/>
                <a:gd name="T14" fmla="*/ 237 w 291"/>
                <a:gd name="T15" fmla="*/ 102 h 272"/>
                <a:gd name="T16" fmla="*/ 176 w 291"/>
                <a:gd name="T17" fmla="*/ 80 h 272"/>
                <a:gd name="T18" fmla="*/ 110 w 291"/>
                <a:gd name="T19" fmla="*/ 60 h 272"/>
                <a:gd name="T20" fmla="*/ 65 w 291"/>
                <a:gd name="T21" fmla="*/ 45 h 272"/>
                <a:gd name="T22" fmla="*/ 31 w 291"/>
                <a:gd name="T23" fmla="*/ 28 h 272"/>
                <a:gd name="T24" fmla="*/ 3 w 291"/>
                <a:gd name="T25" fmla="*/ 0 h 2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1" h="272">
                  <a:moveTo>
                    <a:pt x="3" y="0"/>
                  </a:moveTo>
                  <a:lnTo>
                    <a:pt x="0" y="169"/>
                  </a:lnTo>
                  <a:lnTo>
                    <a:pt x="28" y="252"/>
                  </a:lnTo>
                  <a:lnTo>
                    <a:pt x="116" y="271"/>
                  </a:lnTo>
                  <a:lnTo>
                    <a:pt x="290" y="251"/>
                  </a:lnTo>
                  <a:lnTo>
                    <a:pt x="283" y="171"/>
                  </a:lnTo>
                  <a:lnTo>
                    <a:pt x="269" y="127"/>
                  </a:lnTo>
                  <a:lnTo>
                    <a:pt x="237" y="102"/>
                  </a:lnTo>
                  <a:lnTo>
                    <a:pt x="176" y="80"/>
                  </a:lnTo>
                  <a:lnTo>
                    <a:pt x="110" y="60"/>
                  </a:lnTo>
                  <a:lnTo>
                    <a:pt x="65" y="45"/>
                  </a:lnTo>
                  <a:lnTo>
                    <a:pt x="31" y="28"/>
                  </a:lnTo>
                  <a:lnTo>
                    <a:pt x="3" y="0"/>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30" name="Freeform 8"/>
            <p:cNvSpPr>
              <a:spLocks/>
            </p:cNvSpPr>
            <p:nvPr/>
          </p:nvSpPr>
          <p:spPr bwMode="auto">
            <a:xfrm>
              <a:off x="7187" y="6734"/>
              <a:ext cx="291" cy="272"/>
            </a:xfrm>
            <a:custGeom>
              <a:avLst/>
              <a:gdLst>
                <a:gd name="T0" fmla="*/ 3 w 291"/>
                <a:gd name="T1" fmla="*/ 0 h 272"/>
                <a:gd name="T2" fmla="*/ 0 w 291"/>
                <a:gd name="T3" fmla="*/ 169 h 272"/>
                <a:gd name="T4" fmla="*/ 28 w 291"/>
                <a:gd name="T5" fmla="*/ 252 h 272"/>
                <a:gd name="T6" fmla="*/ 116 w 291"/>
                <a:gd name="T7" fmla="*/ 271 h 272"/>
                <a:gd name="T8" fmla="*/ 290 w 291"/>
                <a:gd name="T9" fmla="*/ 251 h 272"/>
                <a:gd name="T10" fmla="*/ 283 w 291"/>
                <a:gd name="T11" fmla="*/ 171 h 272"/>
                <a:gd name="T12" fmla="*/ 269 w 291"/>
                <a:gd name="T13" fmla="*/ 127 h 272"/>
                <a:gd name="T14" fmla="*/ 237 w 291"/>
                <a:gd name="T15" fmla="*/ 102 h 272"/>
                <a:gd name="T16" fmla="*/ 176 w 291"/>
                <a:gd name="T17" fmla="*/ 80 h 272"/>
                <a:gd name="T18" fmla="*/ 110 w 291"/>
                <a:gd name="T19" fmla="*/ 60 h 272"/>
                <a:gd name="T20" fmla="*/ 65 w 291"/>
                <a:gd name="T21" fmla="*/ 45 h 272"/>
                <a:gd name="T22" fmla="*/ 31 w 291"/>
                <a:gd name="T23" fmla="*/ 28 h 272"/>
                <a:gd name="T24" fmla="*/ 3 w 291"/>
                <a:gd name="T25" fmla="*/ 0 h 2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1" h="272">
                  <a:moveTo>
                    <a:pt x="3" y="0"/>
                  </a:moveTo>
                  <a:lnTo>
                    <a:pt x="0" y="169"/>
                  </a:lnTo>
                  <a:lnTo>
                    <a:pt x="28" y="252"/>
                  </a:lnTo>
                  <a:lnTo>
                    <a:pt x="116" y="271"/>
                  </a:lnTo>
                  <a:lnTo>
                    <a:pt x="290" y="251"/>
                  </a:lnTo>
                  <a:lnTo>
                    <a:pt x="283" y="171"/>
                  </a:lnTo>
                  <a:lnTo>
                    <a:pt x="269" y="127"/>
                  </a:lnTo>
                  <a:lnTo>
                    <a:pt x="237" y="102"/>
                  </a:lnTo>
                  <a:lnTo>
                    <a:pt x="176" y="80"/>
                  </a:lnTo>
                  <a:lnTo>
                    <a:pt x="110" y="60"/>
                  </a:lnTo>
                  <a:lnTo>
                    <a:pt x="65" y="45"/>
                  </a:lnTo>
                  <a:lnTo>
                    <a:pt x="31" y="28"/>
                  </a:lnTo>
                  <a:lnTo>
                    <a:pt x="3" y="0"/>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31" name="Freeform 9"/>
            <p:cNvSpPr>
              <a:spLocks/>
            </p:cNvSpPr>
            <p:nvPr/>
          </p:nvSpPr>
          <p:spPr bwMode="auto">
            <a:xfrm>
              <a:off x="8049" y="5179"/>
              <a:ext cx="342" cy="238"/>
            </a:xfrm>
            <a:custGeom>
              <a:avLst/>
              <a:gdLst>
                <a:gd name="T0" fmla="*/ 252 w 342"/>
                <a:gd name="T1" fmla="*/ 0 h 238"/>
                <a:gd name="T2" fmla="*/ 162 w 342"/>
                <a:gd name="T3" fmla="*/ 3 h 238"/>
                <a:gd name="T4" fmla="*/ 0 w 342"/>
                <a:gd name="T5" fmla="*/ 67 h 238"/>
                <a:gd name="T6" fmla="*/ 26 w 342"/>
                <a:gd name="T7" fmla="*/ 143 h 238"/>
                <a:gd name="T8" fmla="*/ 51 w 342"/>
                <a:gd name="T9" fmla="*/ 182 h 238"/>
                <a:gd name="T10" fmla="*/ 89 w 342"/>
                <a:gd name="T11" fmla="*/ 198 h 238"/>
                <a:gd name="T12" fmla="*/ 153 w 342"/>
                <a:gd name="T13" fmla="*/ 204 h 238"/>
                <a:gd name="T14" fmla="*/ 270 w 342"/>
                <a:gd name="T15" fmla="*/ 208 h 238"/>
                <a:gd name="T16" fmla="*/ 306 w 342"/>
                <a:gd name="T17" fmla="*/ 216 h 238"/>
                <a:gd name="T18" fmla="*/ 341 w 342"/>
                <a:gd name="T19" fmla="*/ 237 h 238"/>
                <a:gd name="T20" fmla="*/ 301 w 342"/>
                <a:gd name="T21" fmla="*/ 72 h 238"/>
                <a:gd name="T22" fmla="*/ 252 w 342"/>
                <a:gd name="T23" fmla="*/ 0 h 2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2" h="238">
                  <a:moveTo>
                    <a:pt x="252" y="0"/>
                  </a:moveTo>
                  <a:lnTo>
                    <a:pt x="162" y="3"/>
                  </a:lnTo>
                  <a:lnTo>
                    <a:pt x="0" y="67"/>
                  </a:lnTo>
                  <a:lnTo>
                    <a:pt x="26" y="143"/>
                  </a:lnTo>
                  <a:lnTo>
                    <a:pt x="51" y="182"/>
                  </a:lnTo>
                  <a:lnTo>
                    <a:pt x="89" y="198"/>
                  </a:lnTo>
                  <a:lnTo>
                    <a:pt x="153" y="204"/>
                  </a:lnTo>
                  <a:lnTo>
                    <a:pt x="270" y="208"/>
                  </a:lnTo>
                  <a:lnTo>
                    <a:pt x="306" y="216"/>
                  </a:lnTo>
                  <a:lnTo>
                    <a:pt x="341" y="237"/>
                  </a:lnTo>
                  <a:lnTo>
                    <a:pt x="301" y="72"/>
                  </a:lnTo>
                  <a:lnTo>
                    <a:pt x="252" y="0"/>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32" name="Freeform 10"/>
            <p:cNvSpPr>
              <a:spLocks/>
            </p:cNvSpPr>
            <p:nvPr/>
          </p:nvSpPr>
          <p:spPr bwMode="auto">
            <a:xfrm>
              <a:off x="7734" y="5779"/>
              <a:ext cx="342" cy="238"/>
            </a:xfrm>
            <a:custGeom>
              <a:avLst/>
              <a:gdLst>
                <a:gd name="T0" fmla="*/ 252 w 342"/>
                <a:gd name="T1" fmla="*/ 0 h 238"/>
                <a:gd name="T2" fmla="*/ 162 w 342"/>
                <a:gd name="T3" fmla="*/ 3 h 238"/>
                <a:gd name="T4" fmla="*/ 0 w 342"/>
                <a:gd name="T5" fmla="*/ 67 h 238"/>
                <a:gd name="T6" fmla="*/ 26 w 342"/>
                <a:gd name="T7" fmla="*/ 143 h 238"/>
                <a:gd name="T8" fmla="*/ 51 w 342"/>
                <a:gd name="T9" fmla="*/ 182 h 238"/>
                <a:gd name="T10" fmla="*/ 89 w 342"/>
                <a:gd name="T11" fmla="*/ 198 h 238"/>
                <a:gd name="T12" fmla="*/ 153 w 342"/>
                <a:gd name="T13" fmla="*/ 204 h 238"/>
                <a:gd name="T14" fmla="*/ 270 w 342"/>
                <a:gd name="T15" fmla="*/ 208 h 238"/>
                <a:gd name="T16" fmla="*/ 306 w 342"/>
                <a:gd name="T17" fmla="*/ 216 h 238"/>
                <a:gd name="T18" fmla="*/ 341 w 342"/>
                <a:gd name="T19" fmla="*/ 237 h 238"/>
                <a:gd name="T20" fmla="*/ 301 w 342"/>
                <a:gd name="T21" fmla="*/ 72 h 238"/>
                <a:gd name="T22" fmla="*/ 252 w 342"/>
                <a:gd name="T23" fmla="*/ 0 h 2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2" h="238">
                  <a:moveTo>
                    <a:pt x="252" y="0"/>
                  </a:moveTo>
                  <a:lnTo>
                    <a:pt x="162" y="3"/>
                  </a:lnTo>
                  <a:lnTo>
                    <a:pt x="0" y="67"/>
                  </a:lnTo>
                  <a:lnTo>
                    <a:pt x="26" y="143"/>
                  </a:lnTo>
                  <a:lnTo>
                    <a:pt x="51" y="182"/>
                  </a:lnTo>
                  <a:lnTo>
                    <a:pt x="89" y="198"/>
                  </a:lnTo>
                  <a:lnTo>
                    <a:pt x="153" y="204"/>
                  </a:lnTo>
                  <a:lnTo>
                    <a:pt x="270" y="208"/>
                  </a:lnTo>
                  <a:lnTo>
                    <a:pt x="306" y="216"/>
                  </a:lnTo>
                  <a:lnTo>
                    <a:pt x="341" y="237"/>
                  </a:lnTo>
                  <a:lnTo>
                    <a:pt x="301" y="72"/>
                  </a:lnTo>
                  <a:lnTo>
                    <a:pt x="252" y="0"/>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nvGrpSpPr>
            <p:cNvPr id="133" name="Group 11"/>
            <p:cNvGrpSpPr>
              <a:grpSpLocks/>
            </p:cNvGrpSpPr>
            <p:nvPr/>
          </p:nvGrpSpPr>
          <p:grpSpPr bwMode="auto">
            <a:xfrm>
              <a:off x="6302" y="8086"/>
              <a:ext cx="383" cy="236"/>
              <a:chOff x="6302" y="8086"/>
              <a:chExt cx="383" cy="236"/>
            </a:xfrm>
          </p:grpSpPr>
          <p:sp>
            <p:nvSpPr>
              <p:cNvPr id="239" name="Freeform 12"/>
              <p:cNvSpPr>
                <a:spLocks/>
              </p:cNvSpPr>
              <p:nvPr/>
            </p:nvSpPr>
            <p:spPr bwMode="auto">
              <a:xfrm>
                <a:off x="6302" y="8086"/>
                <a:ext cx="383" cy="236"/>
              </a:xfrm>
              <a:custGeom>
                <a:avLst/>
                <a:gdLst>
                  <a:gd name="T0" fmla="*/ 0 w 383"/>
                  <a:gd name="T1" fmla="*/ 83 h 236"/>
                  <a:gd name="T2" fmla="*/ 138 w 383"/>
                  <a:gd name="T3" fmla="*/ 199 h 236"/>
                  <a:gd name="T4" fmla="*/ 225 w 383"/>
                  <a:gd name="T5" fmla="*/ 236 h 236"/>
                  <a:gd name="T6" fmla="*/ 294 w 383"/>
                  <a:gd name="T7" fmla="*/ 192 h 236"/>
                  <a:gd name="T8" fmla="*/ 370 w 383"/>
                  <a:gd name="T9" fmla="*/ 86 h 236"/>
                  <a:gd name="T10" fmla="*/ 69 w 383"/>
                  <a:gd name="T11" fmla="*/ 86 h 236"/>
                  <a:gd name="T12" fmla="*/ 0 w 383"/>
                  <a:gd name="T13" fmla="*/ 83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3" h="236">
                    <a:moveTo>
                      <a:pt x="0" y="83"/>
                    </a:moveTo>
                    <a:lnTo>
                      <a:pt x="138" y="199"/>
                    </a:lnTo>
                    <a:lnTo>
                      <a:pt x="225" y="236"/>
                    </a:lnTo>
                    <a:lnTo>
                      <a:pt x="294" y="192"/>
                    </a:lnTo>
                    <a:lnTo>
                      <a:pt x="370" y="86"/>
                    </a:lnTo>
                    <a:lnTo>
                      <a:pt x="69" y="86"/>
                    </a:lnTo>
                    <a:lnTo>
                      <a:pt x="0" y="83"/>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40" name="Freeform 13"/>
              <p:cNvSpPr>
                <a:spLocks/>
              </p:cNvSpPr>
              <p:nvPr/>
            </p:nvSpPr>
            <p:spPr bwMode="auto">
              <a:xfrm>
                <a:off x="6302" y="8086"/>
                <a:ext cx="383" cy="236"/>
              </a:xfrm>
              <a:custGeom>
                <a:avLst/>
                <a:gdLst>
                  <a:gd name="T0" fmla="*/ 324 w 383"/>
                  <a:gd name="T1" fmla="*/ 0 h 236"/>
                  <a:gd name="T2" fmla="*/ 248 w 383"/>
                  <a:gd name="T3" fmla="*/ 21 h 236"/>
                  <a:gd name="T4" fmla="*/ 170 w 383"/>
                  <a:gd name="T5" fmla="*/ 60 h 236"/>
                  <a:gd name="T6" fmla="*/ 119 w 383"/>
                  <a:gd name="T7" fmla="*/ 80 h 236"/>
                  <a:gd name="T8" fmla="*/ 69 w 383"/>
                  <a:gd name="T9" fmla="*/ 86 h 236"/>
                  <a:gd name="T10" fmla="*/ 370 w 383"/>
                  <a:gd name="T11" fmla="*/ 86 h 236"/>
                  <a:gd name="T12" fmla="*/ 382 w 383"/>
                  <a:gd name="T13" fmla="*/ 68 h 236"/>
                  <a:gd name="T14" fmla="*/ 380 w 383"/>
                  <a:gd name="T15" fmla="*/ 51 h 236"/>
                  <a:gd name="T16" fmla="*/ 364 w 383"/>
                  <a:gd name="T17" fmla="*/ 19 h 236"/>
                  <a:gd name="T18" fmla="*/ 324 w 383"/>
                  <a:gd name="T19" fmla="*/ 0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3" h="236">
                    <a:moveTo>
                      <a:pt x="324" y="0"/>
                    </a:moveTo>
                    <a:lnTo>
                      <a:pt x="248" y="21"/>
                    </a:lnTo>
                    <a:lnTo>
                      <a:pt x="170" y="60"/>
                    </a:lnTo>
                    <a:lnTo>
                      <a:pt x="119" y="80"/>
                    </a:lnTo>
                    <a:lnTo>
                      <a:pt x="69" y="86"/>
                    </a:lnTo>
                    <a:lnTo>
                      <a:pt x="370" y="86"/>
                    </a:lnTo>
                    <a:lnTo>
                      <a:pt x="382" y="68"/>
                    </a:lnTo>
                    <a:lnTo>
                      <a:pt x="380" y="51"/>
                    </a:lnTo>
                    <a:lnTo>
                      <a:pt x="364" y="19"/>
                    </a:lnTo>
                    <a:lnTo>
                      <a:pt x="324" y="0"/>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grpSp>
          <p:nvGrpSpPr>
            <p:cNvPr id="134" name="Group 14"/>
            <p:cNvGrpSpPr>
              <a:grpSpLocks/>
            </p:cNvGrpSpPr>
            <p:nvPr/>
          </p:nvGrpSpPr>
          <p:grpSpPr bwMode="auto">
            <a:xfrm>
              <a:off x="7333" y="8364"/>
              <a:ext cx="383" cy="236"/>
              <a:chOff x="7333" y="8364"/>
              <a:chExt cx="383" cy="236"/>
            </a:xfrm>
          </p:grpSpPr>
          <p:sp>
            <p:nvSpPr>
              <p:cNvPr id="237" name="Freeform 15"/>
              <p:cNvSpPr>
                <a:spLocks/>
              </p:cNvSpPr>
              <p:nvPr/>
            </p:nvSpPr>
            <p:spPr bwMode="auto">
              <a:xfrm>
                <a:off x="7333" y="8364"/>
                <a:ext cx="383" cy="236"/>
              </a:xfrm>
              <a:custGeom>
                <a:avLst/>
                <a:gdLst>
                  <a:gd name="T0" fmla="*/ 0 w 383"/>
                  <a:gd name="T1" fmla="*/ 83 h 236"/>
                  <a:gd name="T2" fmla="*/ 138 w 383"/>
                  <a:gd name="T3" fmla="*/ 199 h 236"/>
                  <a:gd name="T4" fmla="*/ 225 w 383"/>
                  <a:gd name="T5" fmla="*/ 236 h 236"/>
                  <a:gd name="T6" fmla="*/ 294 w 383"/>
                  <a:gd name="T7" fmla="*/ 192 h 236"/>
                  <a:gd name="T8" fmla="*/ 370 w 383"/>
                  <a:gd name="T9" fmla="*/ 86 h 236"/>
                  <a:gd name="T10" fmla="*/ 69 w 383"/>
                  <a:gd name="T11" fmla="*/ 86 h 236"/>
                  <a:gd name="T12" fmla="*/ 0 w 383"/>
                  <a:gd name="T13" fmla="*/ 83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3" h="236">
                    <a:moveTo>
                      <a:pt x="0" y="83"/>
                    </a:moveTo>
                    <a:lnTo>
                      <a:pt x="138" y="199"/>
                    </a:lnTo>
                    <a:lnTo>
                      <a:pt x="225" y="236"/>
                    </a:lnTo>
                    <a:lnTo>
                      <a:pt x="294" y="192"/>
                    </a:lnTo>
                    <a:lnTo>
                      <a:pt x="370" y="86"/>
                    </a:lnTo>
                    <a:lnTo>
                      <a:pt x="69" y="86"/>
                    </a:lnTo>
                    <a:lnTo>
                      <a:pt x="0" y="83"/>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38" name="Freeform 16"/>
              <p:cNvSpPr>
                <a:spLocks/>
              </p:cNvSpPr>
              <p:nvPr/>
            </p:nvSpPr>
            <p:spPr bwMode="auto">
              <a:xfrm>
                <a:off x="7333" y="8364"/>
                <a:ext cx="383" cy="236"/>
              </a:xfrm>
              <a:custGeom>
                <a:avLst/>
                <a:gdLst>
                  <a:gd name="T0" fmla="*/ 324 w 383"/>
                  <a:gd name="T1" fmla="*/ 0 h 236"/>
                  <a:gd name="T2" fmla="*/ 248 w 383"/>
                  <a:gd name="T3" fmla="*/ 21 h 236"/>
                  <a:gd name="T4" fmla="*/ 170 w 383"/>
                  <a:gd name="T5" fmla="*/ 60 h 236"/>
                  <a:gd name="T6" fmla="*/ 119 w 383"/>
                  <a:gd name="T7" fmla="*/ 80 h 236"/>
                  <a:gd name="T8" fmla="*/ 69 w 383"/>
                  <a:gd name="T9" fmla="*/ 86 h 236"/>
                  <a:gd name="T10" fmla="*/ 370 w 383"/>
                  <a:gd name="T11" fmla="*/ 86 h 236"/>
                  <a:gd name="T12" fmla="*/ 382 w 383"/>
                  <a:gd name="T13" fmla="*/ 68 h 236"/>
                  <a:gd name="T14" fmla="*/ 380 w 383"/>
                  <a:gd name="T15" fmla="*/ 51 h 236"/>
                  <a:gd name="T16" fmla="*/ 364 w 383"/>
                  <a:gd name="T17" fmla="*/ 19 h 236"/>
                  <a:gd name="T18" fmla="*/ 324 w 383"/>
                  <a:gd name="T19" fmla="*/ 0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3" h="236">
                    <a:moveTo>
                      <a:pt x="324" y="0"/>
                    </a:moveTo>
                    <a:lnTo>
                      <a:pt x="248" y="21"/>
                    </a:lnTo>
                    <a:lnTo>
                      <a:pt x="170" y="60"/>
                    </a:lnTo>
                    <a:lnTo>
                      <a:pt x="119" y="80"/>
                    </a:lnTo>
                    <a:lnTo>
                      <a:pt x="69" y="86"/>
                    </a:lnTo>
                    <a:lnTo>
                      <a:pt x="370" y="86"/>
                    </a:lnTo>
                    <a:lnTo>
                      <a:pt x="382" y="68"/>
                    </a:lnTo>
                    <a:lnTo>
                      <a:pt x="380" y="51"/>
                    </a:lnTo>
                    <a:lnTo>
                      <a:pt x="364" y="19"/>
                    </a:lnTo>
                    <a:lnTo>
                      <a:pt x="324" y="0"/>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grpSp>
          <p:nvGrpSpPr>
            <p:cNvPr id="135" name="Group 17"/>
            <p:cNvGrpSpPr>
              <a:grpSpLocks/>
            </p:cNvGrpSpPr>
            <p:nvPr/>
          </p:nvGrpSpPr>
          <p:grpSpPr bwMode="auto">
            <a:xfrm>
              <a:off x="6197" y="7310"/>
              <a:ext cx="383" cy="236"/>
              <a:chOff x="6197" y="7310"/>
              <a:chExt cx="383" cy="236"/>
            </a:xfrm>
          </p:grpSpPr>
          <p:sp>
            <p:nvSpPr>
              <p:cNvPr id="235" name="Freeform 18"/>
              <p:cNvSpPr>
                <a:spLocks/>
              </p:cNvSpPr>
              <p:nvPr/>
            </p:nvSpPr>
            <p:spPr bwMode="auto">
              <a:xfrm>
                <a:off x="6197" y="7310"/>
                <a:ext cx="383" cy="236"/>
              </a:xfrm>
              <a:custGeom>
                <a:avLst/>
                <a:gdLst>
                  <a:gd name="T0" fmla="*/ 0 w 383"/>
                  <a:gd name="T1" fmla="*/ 83 h 236"/>
                  <a:gd name="T2" fmla="*/ 138 w 383"/>
                  <a:gd name="T3" fmla="*/ 199 h 236"/>
                  <a:gd name="T4" fmla="*/ 225 w 383"/>
                  <a:gd name="T5" fmla="*/ 236 h 236"/>
                  <a:gd name="T6" fmla="*/ 294 w 383"/>
                  <a:gd name="T7" fmla="*/ 192 h 236"/>
                  <a:gd name="T8" fmla="*/ 370 w 383"/>
                  <a:gd name="T9" fmla="*/ 86 h 236"/>
                  <a:gd name="T10" fmla="*/ 69 w 383"/>
                  <a:gd name="T11" fmla="*/ 86 h 236"/>
                  <a:gd name="T12" fmla="*/ 0 w 383"/>
                  <a:gd name="T13" fmla="*/ 83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3" h="236">
                    <a:moveTo>
                      <a:pt x="0" y="83"/>
                    </a:moveTo>
                    <a:lnTo>
                      <a:pt x="138" y="199"/>
                    </a:lnTo>
                    <a:lnTo>
                      <a:pt x="225" y="236"/>
                    </a:lnTo>
                    <a:lnTo>
                      <a:pt x="294" y="192"/>
                    </a:lnTo>
                    <a:lnTo>
                      <a:pt x="370" y="86"/>
                    </a:lnTo>
                    <a:lnTo>
                      <a:pt x="69" y="86"/>
                    </a:lnTo>
                    <a:lnTo>
                      <a:pt x="0" y="83"/>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36" name="Freeform 19"/>
              <p:cNvSpPr>
                <a:spLocks/>
              </p:cNvSpPr>
              <p:nvPr/>
            </p:nvSpPr>
            <p:spPr bwMode="auto">
              <a:xfrm>
                <a:off x="6197" y="7310"/>
                <a:ext cx="383" cy="236"/>
              </a:xfrm>
              <a:custGeom>
                <a:avLst/>
                <a:gdLst>
                  <a:gd name="T0" fmla="*/ 324 w 383"/>
                  <a:gd name="T1" fmla="*/ 0 h 236"/>
                  <a:gd name="T2" fmla="*/ 248 w 383"/>
                  <a:gd name="T3" fmla="*/ 21 h 236"/>
                  <a:gd name="T4" fmla="*/ 170 w 383"/>
                  <a:gd name="T5" fmla="*/ 60 h 236"/>
                  <a:gd name="T6" fmla="*/ 119 w 383"/>
                  <a:gd name="T7" fmla="*/ 80 h 236"/>
                  <a:gd name="T8" fmla="*/ 69 w 383"/>
                  <a:gd name="T9" fmla="*/ 86 h 236"/>
                  <a:gd name="T10" fmla="*/ 370 w 383"/>
                  <a:gd name="T11" fmla="*/ 86 h 236"/>
                  <a:gd name="T12" fmla="*/ 382 w 383"/>
                  <a:gd name="T13" fmla="*/ 68 h 236"/>
                  <a:gd name="T14" fmla="*/ 380 w 383"/>
                  <a:gd name="T15" fmla="*/ 51 h 236"/>
                  <a:gd name="T16" fmla="*/ 364 w 383"/>
                  <a:gd name="T17" fmla="*/ 19 h 236"/>
                  <a:gd name="T18" fmla="*/ 324 w 383"/>
                  <a:gd name="T19" fmla="*/ 0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3" h="236">
                    <a:moveTo>
                      <a:pt x="324" y="0"/>
                    </a:moveTo>
                    <a:lnTo>
                      <a:pt x="248" y="21"/>
                    </a:lnTo>
                    <a:lnTo>
                      <a:pt x="170" y="60"/>
                    </a:lnTo>
                    <a:lnTo>
                      <a:pt x="119" y="80"/>
                    </a:lnTo>
                    <a:lnTo>
                      <a:pt x="69" y="86"/>
                    </a:lnTo>
                    <a:lnTo>
                      <a:pt x="370" y="86"/>
                    </a:lnTo>
                    <a:lnTo>
                      <a:pt x="382" y="68"/>
                    </a:lnTo>
                    <a:lnTo>
                      <a:pt x="380" y="51"/>
                    </a:lnTo>
                    <a:lnTo>
                      <a:pt x="364" y="19"/>
                    </a:lnTo>
                    <a:lnTo>
                      <a:pt x="324" y="0"/>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grpSp>
          <p:nvGrpSpPr>
            <p:cNvPr id="136" name="Group 20"/>
            <p:cNvGrpSpPr>
              <a:grpSpLocks/>
            </p:cNvGrpSpPr>
            <p:nvPr/>
          </p:nvGrpSpPr>
          <p:grpSpPr bwMode="auto">
            <a:xfrm>
              <a:off x="7256" y="7074"/>
              <a:ext cx="383" cy="236"/>
              <a:chOff x="7256" y="7074"/>
              <a:chExt cx="383" cy="236"/>
            </a:xfrm>
          </p:grpSpPr>
          <p:sp>
            <p:nvSpPr>
              <p:cNvPr id="233" name="Freeform 21"/>
              <p:cNvSpPr>
                <a:spLocks/>
              </p:cNvSpPr>
              <p:nvPr/>
            </p:nvSpPr>
            <p:spPr bwMode="auto">
              <a:xfrm>
                <a:off x="7256" y="7074"/>
                <a:ext cx="383" cy="236"/>
              </a:xfrm>
              <a:custGeom>
                <a:avLst/>
                <a:gdLst>
                  <a:gd name="T0" fmla="*/ 0 w 383"/>
                  <a:gd name="T1" fmla="*/ 83 h 236"/>
                  <a:gd name="T2" fmla="*/ 138 w 383"/>
                  <a:gd name="T3" fmla="*/ 199 h 236"/>
                  <a:gd name="T4" fmla="*/ 225 w 383"/>
                  <a:gd name="T5" fmla="*/ 236 h 236"/>
                  <a:gd name="T6" fmla="*/ 294 w 383"/>
                  <a:gd name="T7" fmla="*/ 192 h 236"/>
                  <a:gd name="T8" fmla="*/ 370 w 383"/>
                  <a:gd name="T9" fmla="*/ 86 h 236"/>
                  <a:gd name="T10" fmla="*/ 69 w 383"/>
                  <a:gd name="T11" fmla="*/ 86 h 236"/>
                  <a:gd name="T12" fmla="*/ 0 w 383"/>
                  <a:gd name="T13" fmla="*/ 83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3" h="236">
                    <a:moveTo>
                      <a:pt x="0" y="83"/>
                    </a:moveTo>
                    <a:lnTo>
                      <a:pt x="138" y="199"/>
                    </a:lnTo>
                    <a:lnTo>
                      <a:pt x="225" y="236"/>
                    </a:lnTo>
                    <a:lnTo>
                      <a:pt x="294" y="192"/>
                    </a:lnTo>
                    <a:lnTo>
                      <a:pt x="370" y="86"/>
                    </a:lnTo>
                    <a:lnTo>
                      <a:pt x="69" y="86"/>
                    </a:lnTo>
                    <a:lnTo>
                      <a:pt x="0" y="83"/>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34" name="Freeform 22"/>
              <p:cNvSpPr>
                <a:spLocks/>
              </p:cNvSpPr>
              <p:nvPr/>
            </p:nvSpPr>
            <p:spPr bwMode="auto">
              <a:xfrm>
                <a:off x="7256" y="7074"/>
                <a:ext cx="383" cy="236"/>
              </a:xfrm>
              <a:custGeom>
                <a:avLst/>
                <a:gdLst>
                  <a:gd name="T0" fmla="*/ 324 w 383"/>
                  <a:gd name="T1" fmla="*/ 0 h 236"/>
                  <a:gd name="T2" fmla="*/ 248 w 383"/>
                  <a:gd name="T3" fmla="*/ 21 h 236"/>
                  <a:gd name="T4" fmla="*/ 170 w 383"/>
                  <a:gd name="T5" fmla="*/ 60 h 236"/>
                  <a:gd name="T6" fmla="*/ 119 w 383"/>
                  <a:gd name="T7" fmla="*/ 80 h 236"/>
                  <a:gd name="T8" fmla="*/ 69 w 383"/>
                  <a:gd name="T9" fmla="*/ 86 h 236"/>
                  <a:gd name="T10" fmla="*/ 370 w 383"/>
                  <a:gd name="T11" fmla="*/ 86 h 236"/>
                  <a:gd name="T12" fmla="*/ 382 w 383"/>
                  <a:gd name="T13" fmla="*/ 68 h 236"/>
                  <a:gd name="T14" fmla="*/ 380 w 383"/>
                  <a:gd name="T15" fmla="*/ 51 h 236"/>
                  <a:gd name="T16" fmla="*/ 364 w 383"/>
                  <a:gd name="T17" fmla="*/ 19 h 236"/>
                  <a:gd name="T18" fmla="*/ 324 w 383"/>
                  <a:gd name="T19" fmla="*/ 0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3" h="236">
                    <a:moveTo>
                      <a:pt x="324" y="0"/>
                    </a:moveTo>
                    <a:lnTo>
                      <a:pt x="248" y="21"/>
                    </a:lnTo>
                    <a:lnTo>
                      <a:pt x="170" y="60"/>
                    </a:lnTo>
                    <a:lnTo>
                      <a:pt x="119" y="80"/>
                    </a:lnTo>
                    <a:lnTo>
                      <a:pt x="69" y="86"/>
                    </a:lnTo>
                    <a:lnTo>
                      <a:pt x="370" y="86"/>
                    </a:lnTo>
                    <a:lnTo>
                      <a:pt x="382" y="68"/>
                    </a:lnTo>
                    <a:lnTo>
                      <a:pt x="380" y="51"/>
                    </a:lnTo>
                    <a:lnTo>
                      <a:pt x="364" y="19"/>
                    </a:lnTo>
                    <a:lnTo>
                      <a:pt x="324" y="0"/>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sp>
          <p:nvSpPr>
            <p:cNvPr id="137" name="Freeform 23"/>
            <p:cNvSpPr>
              <a:spLocks/>
            </p:cNvSpPr>
            <p:nvPr/>
          </p:nvSpPr>
          <p:spPr bwMode="auto">
            <a:xfrm>
              <a:off x="8295" y="5663"/>
              <a:ext cx="380" cy="261"/>
            </a:xfrm>
            <a:custGeom>
              <a:avLst/>
              <a:gdLst>
                <a:gd name="T0" fmla="*/ 178 w 380"/>
                <a:gd name="T1" fmla="*/ 0 h 261"/>
                <a:gd name="T2" fmla="*/ 103 w 380"/>
                <a:gd name="T3" fmla="*/ 50 h 261"/>
                <a:gd name="T4" fmla="*/ 0 w 380"/>
                <a:gd name="T5" fmla="*/ 191 h 261"/>
                <a:gd name="T6" fmla="*/ 62 w 380"/>
                <a:gd name="T7" fmla="*/ 240 h 261"/>
                <a:gd name="T8" fmla="*/ 104 w 380"/>
                <a:gd name="T9" fmla="*/ 260 h 261"/>
                <a:gd name="T10" fmla="*/ 144 w 380"/>
                <a:gd name="T11" fmla="*/ 254 h 261"/>
                <a:gd name="T12" fmla="*/ 202 w 380"/>
                <a:gd name="T13" fmla="*/ 225 h 261"/>
                <a:gd name="T14" fmla="*/ 261 w 380"/>
                <a:gd name="T15" fmla="*/ 191 h 261"/>
                <a:gd name="T16" fmla="*/ 303 w 380"/>
                <a:gd name="T17" fmla="*/ 167 h 261"/>
                <a:gd name="T18" fmla="*/ 339 w 380"/>
                <a:gd name="T19" fmla="*/ 155 h 261"/>
                <a:gd name="T20" fmla="*/ 379 w 380"/>
                <a:gd name="T21" fmla="*/ 153 h 261"/>
                <a:gd name="T22" fmla="*/ 258 w 380"/>
                <a:gd name="T23" fmla="*/ 35 h 261"/>
                <a:gd name="T24" fmla="*/ 178 w 380"/>
                <a:gd name="T25" fmla="*/ 0 h 2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0" h="261">
                  <a:moveTo>
                    <a:pt x="178" y="0"/>
                  </a:moveTo>
                  <a:lnTo>
                    <a:pt x="103" y="50"/>
                  </a:lnTo>
                  <a:lnTo>
                    <a:pt x="0" y="191"/>
                  </a:lnTo>
                  <a:lnTo>
                    <a:pt x="62" y="240"/>
                  </a:lnTo>
                  <a:lnTo>
                    <a:pt x="104" y="260"/>
                  </a:lnTo>
                  <a:lnTo>
                    <a:pt x="144" y="254"/>
                  </a:lnTo>
                  <a:lnTo>
                    <a:pt x="202" y="225"/>
                  </a:lnTo>
                  <a:lnTo>
                    <a:pt x="261" y="191"/>
                  </a:lnTo>
                  <a:lnTo>
                    <a:pt x="303" y="167"/>
                  </a:lnTo>
                  <a:lnTo>
                    <a:pt x="339" y="155"/>
                  </a:lnTo>
                  <a:lnTo>
                    <a:pt x="379" y="153"/>
                  </a:lnTo>
                  <a:lnTo>
                    <a:pt x="258" y="35"/>
                  </a:lnTo>
                  <a:lnTo>
                    <a:pt x="178" y="0"/>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38" name="Freeform 24"/>
            <p:cNvSpPr>
              <a:spLocks/>
            </p:cNvSpPr>
            <p:nvPr/>
          </p:nvSpPr>
          <p:spPr bwMode="auto">
            <a:xfrm>
              <a:off x="7333" y="6235"/>
              <a:ext cx="380" cy="261"/>
            </a:xfrm>
            <a:custGeom>
              <a:avLst/>
              <a:gdLst>
                <a:gd name="T0" fmla="*/ 178 w 380"/>
                <a:gd name="T1" fmla="*/ 0 h 261"/>
                <a:gd name="T2" fmla="*/ 103 w 380"/>
                <a:gd name="T3" fmla="*/ 50 h 261"/>
                <a:gd name="T4" fmla="*/ 0 w 380"/>
                <a:gd name="T5" fmla="*/ 191 h 261"/>
                <a:gd name="T6" fmla="*/ 62 w 380"/>
                <a:gd name="T7" fmla="*/ 240 h 261"/>
                <a:gd name="T8" fmla="*/ 104 w 380"/>
                <a:gd name="T9" fmla="*/ 260 h 261"/>
                <a:gd name="T10" fmla="*/ 144 w 380"/>
                <a:gd name="T11" fmla="*/ 254 h 261"/>
                <a:gd name="T12" fmla="*/ 202 w 380"/>
                <a:gd name="T13" fmla="*/ 225 h 261"/>
                <a:gd name="T14" fmla="*/ 261 w 380"/>
                <a:gd name="T15" fmla="*/ 191 h 261"/>
                <a:gd name="T16" fmla="*/ 303 w 380"/>
                <a:gd name="T17" fmla="*/ 167 h 261"/>
                <a:gd name="T18" fmla="*/ 339 w 380"/>
                <a:gd name="T19" fmla="*/ 155 h 261"/>
                <a:gd name="T20" fmla="*/ 379 w 380"/>
                <a:gd name="T21" fmla="*/ 153 h 261"/>
                <a:gd name="T22" fmla="*/ 258 w 380"/>
                <a:gd name="T23" fmla="*/ 35 h 261"/>
                <a:gd name="T24" fmla="*/ 178 w 380"/>
                <a:gd name="T25" fmla="*/ 0 h 2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0" h="261">
                  <a:moveTo>
                    <a:pt x="178" y="0"/>
                  </a:moveTo>
                  <a:lnTo>
                    <a:pt x="103" y="50"/>
                  </a:lnTo>
                  <a:lnTo>
                    <a:pt x="0" y="191"/>
                  </a:lnTo>
                  <a:lnTo>
                    <a:pt x="62" y="240"/>
                  </a:lnTo>
                  <a:lnTo>
                    <a:pt x="104" y="260"/>
                  </a:lnTo>
                  <a:lnTo>
                    <a:pt x="144" y="254"/>
                  </a:lnTo>
                  <a:lnTo>
                    <a:pt x="202" y="225"/>
                  </a:lnTo>
                  <a:lnTo>
                    <a:pt x="261" y="191"/>
                  </a:lnTo>
                  <a:lnTo>
                    <a:pt x="303" y="167"/>
                  </a:lnTo>
                  <a:lnTo>
                    <a:pt x="339" y="155"/>
                  </a:lnTo>
                  <a:lnTo>
                    <a:pt x="379" y="153"/>
                  </a:lnTo>
                  <a:lnTo>
                    <a:pt x="258" y="35"/>
                  </a:lnTo>
                  <a:lnTo>
                    <a:pt x="178" y="0"/>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39" name="Freeform 25"/>
            <p:cNvSpPr>
              <a:spLocks/>
            </p:cNvSpPr>
            <p:nvPr/>
          </p:nvSpPr>
          <p:spPr bwMode="auto">
            <a:xfrm>
              <a:off x="7257" y="7779"/>
              <a:ext cx="382" cy="240"/>
            </a:xfrm>
            <a:custGeom>
              <a:avLst/>
              <a:gdLst>
                <a:gd name="T0" fmla="*/ 150 w 382"/>
                <a:gd name="T1" fmla="*/ 0 h 240"/>
                <a:gd name="T2" fmla="*/ 83 w 382"/>
                <a:gd name="T3" fmla="*/ 45 h 240"/>
                <a:gd name="T4" fmla="*/ 0 w 382"/>
                <a:gd name="T5" fmla="*/ 173 h 240"/>
                <a:gd name="T6" fmla="*/ 3 w 382"/>
                <a:gd name="T7" fmla="*/ 190 h 240"/>
                <a:gd name="T8" fmla="*/ 19 w 382"/>
                <a:gd name="T9" fmla="*/ 221 h 240"/>
                <a:gd name="T10" fmla="*/ 60 w 382"/>
                <a:gd name="T11" fmla="*/ 239 h 240"/>
                <a:gd name="T12" fmla="*/ 135 w 382"/>
                <a:gd name="T13" fmla="*/ 215 h 240"/>
                <a:gd name="T14" fmla="*/ 211 w 382"/>
                <a:gd name="T15" fmla="*/ 173 h 240"/>
                <a:gd name="T16" fmla="*/ 262 w 382"/>
                <a:gd name="T17" fmla="*/ 151 h 240"/>
                <a:gd name="T18" fmla="*/ 311 w 382"/>
                <a:gd name="T19" fmla="*/ 143 h 240"/>
                <a:gd name="T20" fmla="*/ 381 w 382"/>
                <a:gd name="T21" fmla="*/ 143 h 240"/>
                <a:gd name="T22" fmla="*/ 238 w 382"/>
                <a:gd name="T23" fmla="*/ 33 h 240"/>
                <a:gd name="T24" fmla="*/ 150 w 382"/>
                <a:gd name="T25" fmla="*/ 0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240">
                  <a:moveTo>
                    <a:pt x="150" y="0"/>
                  </a:moveTo>
                  <a:lnTo>
                    <a:pt x="83" y="45"/>
                  </a:lnTo>
                  <a:lnTo>
                    <a:pt x="0" y="173"/>
                  </a:lnTo>
                  <a:lnTo>
                    <a:pt x="3" y="190"/>
                  </a:lnTo>
                  <a:lnTo>
                    <a:pt x="19" y="221"/>
                  </a:lnTo>
                  <a:lnTo>
                    <a:pt x="60" y="239"/>
                  </a:lnTo>
                  <a:lnTo>
                    <a:pt x="135" y="215"/>
                  </a:lnTo>
                  <a:lnTo>
                    <a:pt x="211" y="173"/>
                  </a:lnTo>
                  <a:lnTo>
                    <a:pt x="262" y="151"/>
                  </a:lnTo>
                  <a:lnTo>
                    <a:pt x="311" y="143"/>
                  </a:lnTo>
                  <a:lnTo>
                    <a:pt x="381" y="143"/>
                  </a:lnTo>
                  <a:lnTo>
                    <a:pt x="238" y="33"/>
                  </a:lnTo>
                  <a:lnTo>
                    <a:pt x="150" y="0"/>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40" name="Freeform 26"/>
            <p:cNvSpPr>
              <a:spLocks/>
            </p:cNvSpPr>
            <p:nvPr/>
          </p:nvSpPr>
          <p:spPr bwMode="auto">
            <a:xfrm>
              <a:off x="5770" y="8398"/>
              <a:ext cx="382" cy="240"/>
            </a:xfrm>
            <a:custGeom>
              <a:avLst/>
              <a:gdLst>
                <a:gd name="T0" fmla="*/ 150 w 382"/>
                <a:gd name="T1" fmla="*/ 0 h 240"/>
                <a:gd name="T2" fmla="*/ 83 w 382"/>
                <a:gd name="T3" fmla="*/ 45 h 240"/>
                <a:gd name="T4" fmla="*/ 0 w 382"/>
                <a:gd name="T5" fmla="*/ 173 h 240"/>
                <a:gd name="T6" fmla="*/ 3 w 382"/>
                <a:gd name="T7" fmla="*/ 190 h 240"/>
                <a:gd name="T8" fmla="*/ 19 w 382"/>
                <a:gd name="T9" fmla="*/ 221 h 240"/>
                <a:gd name="T10" fmla="*/ 60 w 382"/>
                <a:gd name="T11" fmla="*/ 239 h 240"/>
                <a:gd name="T12" fmla="*/ 135 w 382"/>
                <a:gd name="T13" fmla="*/ 215 h 240"/>
                <a:gd name="T14" fmla="*/ 211 w 382"/>
                <a:gd name="T15" fmla="*/ 173 h 240"/>
                <a:gd name="T16" fmla="*/ 262 w 382"/>
                <a:gd name="T17" fmla="*/ 151 h 240"/>
                <a:gd name="T18" fmla="*/ 311 w 382"/>
                <a:gd name="T19" fmla="*/ 143 h 240"/>
                <a:gd name="T20" fmla="*/ 381 w 382"/>
                <a:gd name="T21" fmla="*/ 143 h 240"/>
                <a:gd name="T22" fmla="*/ 238 w 382"/>
                <a:gd name="T23" fmla="*/ 33 h 240"/>
                <a:gd name="T24" fmla="*/ 150 w 382"/>
                <a:gd name="T25" fmla="*/ 0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240">
                  <a:moveTo>
                    <a:pt x="150" y="0"/>
                  </a:moveTo>
                  <a:lnTo>
                    <a:pt x="83" y="45"/>
                  </a:lnTo>
                  <a:lnTo>
                    <a:pt x="0" y="173"/>
                  </a:lnTo>
                  <a:lnTo>
                    <a:pt x="3" y="190"/>
                  </a:lnTo>
                  <a:lnTo>
                    <a:pt x="19" y="221"/>
                  </a:lnTo>
                  <a:lnTo>
                    <a:pt x="60" y="239"/>
                  </a:lnTo>
                  <a:lnTo>
                    <a:pt x="135" y="215"/>
                  </a:lnTo>
                  <a:lnTo>
                    <a:pt x="211" y="173"/>
                  </a:lnTo>
                  <a:lnTo>
                    <a:pt x="262" y="151"/>
                  </a:lnTo>
                  <a:lnTo>
                    <a:pt x="311" y="143"/>
                  </a:lnTo>
                  <a:lnTo>
                    <a:pt x="381" y="143"/>
                  </a:lnTo>
                  <a:lnTo>
                    <a:pt x="238" y="33"/>
                  </a:lnTo>
                  <a:lnTo>
                    <a:pt x="150" y="0"/>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41" name="Freeform 27"/>
            <p:cNvSpPr>
              <a:spLocks/>
            </p:cNvSpPr>
            <p:nvPr/>
          </p:nvSpPr>
          <p:spPr bwMode="auto">
            <a:xfrm>
              <a:off x="8796" y="7453"/>
              <a:ext cx="271" cy="366"/>
            </a:xfrm>
            <a:custGeom>
              <a:avLst/>
              <a:gdLst>
                <a:gd name="T0" fmla="*/ 113 w 271"/>
                <a:gd name="T1" fmla="*/ 0 h 366"/>
                <a:gd name="T2" fmla="*/ 20 w 271"/>
                <a:gd name="T3" fmla="*/ 141 h 366"/>
                <a:gd name="T4" fmla="*/ 0 w 271"/>
                <a:gd name="T5" fmla="*/ 226 h 366"/>
                <a:gd name="T6" fmla="*/ 63 w 271"/>
                <a:gd name="T7" fmla="*/ 289 h 366"/>
                <a:gd name="T8" fmla="*/ 221 w 271"/>
                <a:gd name="T9" fmla="*/ 365 h 366"/>
                <a:gd name="T10" fmla="*/ 258 w 271"/>
                <a:gd name="T11" fmla="*/ 295 h 366"/>
                <a:gd name="T12" fmla="*/ 270 w 271"/>
                <a:gd name="T13" fmla="*/ 250 h 366"/>
                <a:gd name="T14" fmla="*/ 256 w 271"/>
                <a:gd name="T15" fmla="*/ 211 h 366"/>
                <a:gd name="T16" fmla="*/ 217 w 271"/>
                <a:gd name="T17" fmla="*/ 160 h 366"/>
                <a:gd name="T18" fmla="*/ 172 w 271"/>
                <a:gd name="T19" fmla="*/ 108 h 366"/>
                <a:gd name="T20" fmla="*/ 141 w 271"/>
                <a:gd name="T21" fmla="*/ 71 h 366"/>
                <a:gd name="T22" fmla="*/ 122 w 271"/>
                <a:gd name="T23" fmla="*/ 39 h 366"/>
                <a:gd name="T24" fmla="*/ 113 w 271"/>
                <a:gd name="T25" fmla="*/ 0 h 3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1" h="366">
                  <a:moveTo>
                    <a:pt x="113" y="0"/>
                  </a:moveTo>
                  <a:lnTo>
                    <a:pt x="20" y="141"/>
                  </a:lnTo>
                  <a:lnTo>
                    <a:pt x="0" y="226"/>
                  </a:lnTo>
                  <a:lnTo>
                    <a:pt x="63" y="289"/>
                  </a:lnTo>
                  <a:lnTo>
                    <a:pt x="221" y="365"/>
                  </a:lnTo>
                  <a:lnTo>
                    <a:pt x="258" y="295"/>
                  </a:lnTo>
                  <a:lnTo>
                    <a:pt x="270" y="250"/>
                  </a:lnTo>
                  <a:lnTo>
                    <a:pt x="256" y="211"/>
                  </a:lnTo>
                  <a:lnTo>
                    <a:pt x="217" y="160"/>
                  </a:lnTo>
                  <a:lnTo>
                    <a:pt x="172" y="108"/>
                  </a:lnTo>
                  <a:lnTo>
                    <a:pt x="141" y="71"/>
                  </a:lnTo>
                  <a:lnTo>
                    <a:pt x="122" y="39"/>
                  </a:lnTo>
                  <a:lnTo>
                    <a:pt x="113" y="0"/>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42" name="Freeform 28"/>
            <p:cNvSpPr>
              <a:spLocks/>
            </p:cNvSpPr>
            <p:nvPr/>
          </p:nvSpPr>
          <p:spPr bwMode="auto">
            <a:xfrm>
              <a:off x="8551" y="6025"/>
              <a:ext cx="271" cy="366"/>
            </a:xfrm>
            <a:custGeom>
              <a:avLst/>
              <a:gdLst>
                <a:gd name="T0" fmla="*/ 113 w 271"/>
                <a:gd name="T1" fmla="*/ 0 h 366"/>
                <a:gd name="T2" fmla="*/ 20 w 271"/>
                <a:gd name="T3" fmla="*/ 141 h 366"/>
                <a:gd name="T4" fmla="*/ 0 w 271"/>
                <a:gd name="T5" fmla="*/ 226 h 366"/>
                <a:gd name="T6" fmla="*/ 63 w 271"/>
                <a:gd name="T7" fmla="*/ 289 h 366"/>
                <a:gd name="T8" fmla="*/ 221 w 271"/>
                <a:gd name="T9" fmla="*/ 365 h 366"/>
                <a:gd name="T10" fmla="*/ 258 w 271"/>
                <a:gd name="T11" fmla="*/ 295 h 366"/>
                <a:gd name="T12" fmla="*/ 270 w 271"/>
                <a:gd name="T13" fmla="*/ 250 h 366"/>
                <a:gd name="T14" fmla="*/ 256 w 271"/>
                <a:gd name="T15" fmla="*/ 211 h 366"/>
                <a:gd name="T16" fmla="*/ 217 w 271"/>
                <a:gd name="T17" fmla="*/ 160 h 366"/>
                <a:gd name="T18" fmla="*/ 172 w 271"/>
                <a:gd name="T19" fmla="*/ 108 h 366"/>
                <a:gd name="T20" fmla="*/ 141 w 271"/>
                <a:gd name="T21" fmla="*/ 71 h 366"/>
                <a:gd name="T22" fmla="*/ 122 w 271"/>
                <a:gd name="T23" fmla="*/ 39 h 366"/>
                <a:gd name="T24" fmla="*/ 113 w 271"/>
                <a:gd name="T25" fmla="*/ 0 h 3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1" h="366">
                  <a:moveTo>
                    <a:pt x="113" y="0"/>
                  </a:moveTo>
                  <a:lnTo>
                    <a:pt x="20" y="141"/>
                  </a:lnTo>
                  <a:lnTo>
                    <a:pt x="0" y="226"/>
                  </a:lnTo>
                  <a:lnTo>
                    <a:pt x="63" y="289"/>
                  </a:lnTo>
                  <a:lnTo>
                    <a:pt x="221" y="365"/>
                  </a:lnTo>
                  <a:lnTo>
                    <a:pt x="258" y="295"/>
                  </a:lnTo>
                  <a:lnTo>
                    <a:pt x="270" y="250"/>
                  </a:lnTo>
                  <a:lnTo>
                    <a:pt x="256" y="211"/>
                  </a:lnTo>
                  <a:lnTo>
                    <a:pt x="217" y="160"/>
                  </a:lnTo>
                  <a:lnTo>
                    <a:pt x="172" y="108"/>
                  </a:lnTo>
                  <a:lnTo>
                    <a:pt x="141" y="71"/>
                  </a:lnTo>
                  <a:lnTo>
                    <a:pt x="122" y="39"/>
                  </a:lnTo>
                  <a:lnTo>
                    <a:pt x="113" y="0"/>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nvGrpSpPr>
            <p:cNvPr id="143" name="Group 29"/>
            <p:cNvGrpSpPr>
              <a:grpSpLocks/>
            </p:cNvGrpSpPr>
            <p:nvPr/>
          </p:nvGrpSpPr>
          <p:grpSpPr bwMode="auto">
            <a:xfrm>
              <a:off x="6271" y="4691"/>
              <a:ext cx="2661" cy="4022"/>
              <a:chOff x="6271" y="4691"/>
              <a:chExt cx="2661" cy="4022"/>
            </a:xfrm>
          </p:grpSpPr>
          <p:sp>
            <p:nvSpPr>
              <p:cNvPr id="226" name="Freeform 30"/>
              <p:cNvSpPr>
                <a:spLocks/>
              </p:cNvSpPr>
              <p:nvPr/>
            </p:nvSpPr>
            <p:spPr bwMode="auto">
              <a:xfrm>
                <a:off x="6271" y="4691"/>
                <a:ext cx="2661" cy="4022"/>
              </a:xfrm>
              <a:custGeom>
                <a:avLst/>
                <a:gdLst>
                  <a:gd name="T0" fmla="*/ 299 w 2661"/>
                  <a:gd name="T1" fmla="*/ 3532 h 4022"/>
                  <a:gd name="T2" fmla="*/ 287 w 2661"/>
                  <a:gd name="T3" fmla="*/ 3499 h 4022"/>
                  <a:gd name="T4" fmla="*/ 277 w 2661"/>
                  <a:gd name="T5" fmla="*/ 3485 h 4022"/>
                  <a:gd name="T6" fmla="*/ 129 w 2661"/>
                  <a:gd name="T7" fmla="*/ 3460 h 4022"/>
                  <a:gd name="T8" fmla="*/ 50 w 2661"/>
                  <a:gd name="T9" fmla="*/ 3478 h 4022"/>
                  <a:gd name="T10" fmla="*/ 16 w 2661"/>
                  <a:gd name="T11" fmla="*/ 3564 h 4022"/>
                  <a:gd name="T12" fmla="*/ 0 w 2661"/>
                  <a:gd name="T13" fmla="*/ 3741 h 4022"/>
                  <a:gd name="T14" fmla="*/ 47 w 2661"/>
                  <a:gd name="T15" fmla="*/ 3691 h 4022"/>
                  <a:gd name="T16" fmla="*/ 85 w 2661"/>
                  <a:gd name="T17" fmla="*/ 3661 h 4022"/>
                  <a:gd name="T18" fmla="*/ 135 w 2661"/>
                  <a:gd name="T19" fmla="*/ 3638 h 4022"/>
                  <a:gd name="T20" fmla="*/ 216 w 2661"/>
                  <a:gd name="T21" fmla="*/ 3612 h 4022"/>
                  <a:gd name="T22" fmla="*/ 284 w 2661"/>
                  <a:gd name="T23" fmla="*/ 3573 h 4022"/>
                  <a:gd name="T24" fmla="*/ 299 w 2661"/>
                  <a:gd name="T25" fmla="*/ 3532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299" y="3532"/>
                    </a:moveTo>
                    <a:lnTo>
                      <a:pt x="287" y="3499"/>
                    </a:lnTo>
                    <a:lnTo>
                      <a:pt x="277" y="3485"/>
                    </a:lnTo>
                    <a:lnTo>
                      <a:pt x="129" y="3460"/>
                    </a:lnTo>
                    <a:lnTo>
                      <a:pt x="50" y="3478"/>
                    </a:lnTo>
                    <a:lnTo>
                      <a:pt x="16" y="3564"/>
                    </a:lnTo>
                    <a:lnTo>
                      <a:pt x="0" y="3741"/>
                    </a:lnTo>
                    <a:lnTo>
                      <a:pt x="47" y="3691"/>
                    </a:lnTo>
                    <a:lnTo>
                      <a:pt x="85" y="3661"/>
                    </a:lnTo>
                    <a:lnTo>
                      <a:pt x="135" y="3638"/>
                    </a:lnTo>
                    <a:lnTo>
                      <a:pt x="216" y="3612"/>
                    </a:lnTo>
                    <a:lnTo>
                      <a:pt x="284" y="3573"/>
                    </a:lnTo>
                    <a:lnTo>
                      <a:pt x="299" y="3532"/>
                    </a:lnTo>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27" name="Freeform 31"/>
              <p:cNvSpPr>
                <a:spLocks/>
              </p:cNvSpPr>
              <p:nvPr/>
            </p:nvSpPr>
            <p:spPr bwMode="auto">
              <a:xfrm>
                <a:off x="6271" y="4691"/>
                <a:ext cx="2661" cy="4022"/>
              </a:xfrm>
              <a:custGeom>
                <a:avLst/>
                <a:gdLst>
                  <a:gd name="T0" fmla="*/ 716 w 2661"/>
                  <a:gd name="T1" fmla="*/ 3032 h 4022"/>
                  <a:gd name="T2" fmla="*/ 634 w 2661"/>
                  <a:gd name="T3" fmla="*/ 2906 h 4022"/>
                  <a:gd name="T4" fmla="*/ 567 w 2661"/>
                  <a:gd name="T5" fmla="*/ 2861 h 4022"/>
                  <a:gd name="T6" fmla="*/ 481 w 2661"/>
                  <a:gd name="T7" fmla="*/ 2894 h 4022"/>
                  <a:gd name="T8" fmla="*/ 340 w 2661"/>
                  <a:gd name="T9" fmla="*/ 3002 h 4022"/>
                  <a:gd name="T10" fmla="*/ 409 w 2661"/>
                  <a:gd name="T11" fmla="*/ 3003 h 4022"/>
                  <a:gd name="T12" fmla="*/ 457 w 2661"/>
                  <a:gd name="T13" fmla="*/ 3010 h 4022"/>
                  <a:gd name="T14" fmla="*/ 507 w 2661"/>
                  <a:gd name="T15" fmla="*/ 3032 h 4022"/>
                  <a:gd name="T16" fmla="*/ 582 w 2661"/>
                  <a:gd name="T17" fmla="*/ 3073 h 4022"/>
                  <a:gd name="T18" fmla="*/ 656 w 2661"/>
                  <a:gd name="T19" fmla="*/ 3097 h 4022"/>
                  <a:gd name="T20" fmla="*/ 696 w 2661"/>
                  <a:gd name="T21" fmla="*/ 3080 h 4022"/>
                  <a:gd name="T22" fmla="*/ 713 w 2661"/>
                  <a:gd name="T23" fmla="*/ 3049 h 4022"/>
                  <a:gd name="T24" fmla="*/ 716 w 2661"/>
                  <a:gd name="T25" fmla="*/ 3032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716" y="3032"/>
                    </a:moveTo>
                    <a:lnTo>
                      <a:pt x="634" y="2906"/>
                    </a:lnTo>
                    <a:lnTo>
                      <a:pt x="567" y="2861"/>
                    </a:lnTo>
                    <a:lnTo>
                      <a:pt x="481" y="2894"/>
                    </a:lnTo>
                    <a:lnTo>
                      <a:pt x="340" y="3002"/>
                    </a:lnTo>
                    <a:lnTo>
                      <a:pt x="409" y="3003"/>
                    </a:lnTo>
                    <a:lnTo>
                      <a:pt x="457" y="3010"/>
                    </a:lnTo>
                    <a:lnTo>
                      <a:pt x="507" y="3032"/>
                    </a:lnTo>
                    <a:lnTo>
                      <a:pt x="582" y="3073"/>
                    </a:lnTo>
                    <a:lnTo>
                      <a:pt x="656" y="3097"/>
                    </a:lnTo>
                    <a:lnTo>
                      <a:pt x="696" y="3080"/>
                    </a:lnTo>
                    <a:lnTo>
                      <a:pt x="713" y="3049"/>
                    </a:lnTo>
                    <a:lnTo>
                      <a:pt x="716" y="3032"/>
                    </a:lnTo>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28" name="Freeform 32"/>
              <p:cNvSpPr>
                <a:spLocks/>
              </p:cNvSpPr>
              <p:nvPr/>
            </p:nvSpPr>
            <p:spPr bwMode="auto">
              <a:xfrm>
                <a:off x="6271" y="4691"/>
                <a:ext cx="2661" cy="4022"/>
              </a:xfrm>
              <a:custGeom>
                <a:avLst/>
                <a:gdLst>
                  <a:gd name="T0" fmla="*/ 999 w 2661"/>
                  <a:gd name="T1" fmla="*/ 2020 h 4022"/>
                  <a:gd name="T2" fmla="*/ 987 w 2661"/>
                  <a:gd name="T3" fmla="*/ 1987 h 4022"/>
                  <a:gd name="T4" fmla="*/ 977 w 2661"/>
                  <a:gd name="T5" fmla="*/ 1973 h 4022"/>
                  <a:gd name="T6" fmla="*/ 829 w 2661"/>
                  <a:gd name="T7" fmla="*/ 1948 h 4022"/>
                  <a:gd name="T8" fmla="*/ 751 w 2661"/>
                  <a:gd name="T9" fmla="*/ 1966 h 4022"/>
                  <a:gd name="T10" fmla="*/ 716 w 2661"/>
                  <a:gd name="T11" fmla="*/ 2052 h 4022"/>
                  <a:gd name="T12" fmla="*/ 700 w 2661"/>
                  <a:gd name="T13" fmla="*/ 2229 h 4022"/>
                  <a:gd name="T14" fmla="*/ 747 w 2661"/>
                  <a:gd name="T15" fmla="*/ 2179 h 4022"/>
                  <a:gd name="T16" fmla="*/ 785 w 2661"/>
                  <a:gd name="T17" fmla="*/ 2149 h 4022"/>
                  <a:gd name="T18" fmla="*/ 835 w 2661"/>
                  <a:gd name="T19" fmla="*/ 2126 h 4022"/>
                  <a:gd name="T20" fmla="*/ 916 w 2661"/>
                  <a:gd name="T21" fmla="*/ 2099 h 4022"/>
                  <a:gd name="T22" fmla="*/ 984 w 2661"/>
                  <a:gd name="T23" fmla="*/ 2061 h 4022"/>
                  <a:gd name="T24" fmla="*/ 999 w 2661"/>
                  <a:gd name="T25" fmla="*/ 2020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999" y="2020"/>
                    </a:moveTo>
                    <a:lnTo>
                      <a:pt x="987" y="1987"/>
                    </a:lnTo>
                    <a:lnTo>
                      <a:pt x="977" y="1973"/>
                    </a:lnTo>
                    <a:lnTo>
                      <a:pt x="829" y="1948"/>
                    </a:lnTo>
                    <a:lnTo>
                      <a:pt x="751" y="1966"/>
                    </a:lnTo>
                    <a:lnTo>
                      <a:pt x="716" y="2052"/>
                    </a:lnTo>
                    <a:lnTo>
                      <a:pt x="700" y="2229"/>
                    </a:lnTo>
                    <a:lnTo>
                      <a:pt x="747" y="2179"/>
                    </a:lnTo>
                    <a:lnTo>
                      <a:pt x="785" y="2149"/>
                    </a:lnTo>
                    <a:lnTo>
                      <a:pt x="835" y="2126"/>
                    </a:lnTo>
                    <a:lnTo>
                      <a:pt x="916" y="2099"/>
                    </a:lnTo>
                    <a:lnTo>
                      <a:pt x="984" y="2061"/>
                    </a:lnTo>
                    <a:lnTo>
                      <a:pt x="999" y="2020"/>
                    </a:lnTo>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29" name="Freeform 33"/>
              <p:cNvSpPr>
                <a:spLocks/>
              </p:cNvSpPr>
              <p:nvPr/>
            </p:nvSpPr>
            <p:spPr bwMode="auto">
              <a:xfrm>
                <a:off x="6271" y="4691"/>
                <a:ext cx="2661" cy="4022"/>
              </a:xfrm>
              <a:custGeom>
                <a:avLst/>
                <a:gdLst>
                  <a:gd name="T0" fmla="*/ 1328 w 2661"/>
                  <a:gd name="T1" fmla="*/ 3850 h 4022"/>
                  <a:gd name="T2" fmla="*/ 1245 w 2661"/>
                  <a:gd name="T3" fmla="*/ 3724 h 4022"/>
                  <a:gd name="T4" fmla="*/ 1179 w 2661"/>
                  <a:gd name="T5" fmla="*/ 3679 h 4022"/>
                  <a:gd name="T6" fmla="*/ 1093 w 2661"/>
                  <a:gd name="T7" fmla="*/ 3712 h 4022"/>
                  <a:gd name="T8" fmla="*/ 951 w 2661"/>
                  <a:gd name="T9" fmla="*/ 3820 h 4022"/>
                  <a:gd name="T10" fmla="*/ 1020 w 2661"/>
                  <a:gd name="T11" fmla="*/ 3821 h 4022"/>
                  <a:gd name="T12" fmla="*/ 1069 w 2661"/>
                  <a:gd name="T13" fmla="*/ 3829 h 4022"/>
                  <a:gd name="T14" fmla="*/ 1119 w 2661"/>
                  <a:gd name="T15" fmla="*/ 3850 h 4022"/>
                  <a:gd name="T16" fmla="*/ 1194 w 2661"/>
                  <a:gd name="T17" fmla="*/ 3891 h 4022"/>
                  <a:gd name="T18" fmla="*/ 1268 w 2661"/>
                  <a:gd name="T19" fmla="*/ 3915 h 4022"/>
                  <a:gd name="T20" fmla="*/ 1308 w 2661"/>
                  <a:gd name="T21" fmla="*/ 3898 h 4022"/>
                  <a:gd name="T22" fmla="*/ 1324 w 2661"/>
                  <a:gd name="T23" fmla="*/ 3867 h 4022"/>
                  <a:gd name="T24" fmla="*/ 1328 w 2661"/>
                  <a:gd name="T25" fmla="*/ 3850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1328" y="3850"/>
                    </a:moveTo>
                    <a:lnTo>
                      <a:pt x="1245" y="3724"/>
                    </a:lnTo>
                    <a:lnTo>
                      <a:pt x="1179" y="3679"/>
                    </a:lnTo>
                    <a:lnTo>
                      <a:pt x="1093" y="3712"/>
                    </a:lnTo>
                    <a:lnTo>
                      <a:pt x="951" y="3820"/>
                    </a:lnTo>
                    <a:lnTo>
                      <a:pt x="1020" y="3821"/>
                    </a:lnTo>
                    <a:lnTo>
                      <a:pt x="1069" y="3829"/>
                    </a:lnTo>
                    <a:lnTo>
                      <a:pt x="1119" y="3850"/>
                    </a:lnTo>
                    <a:lnTo>
                      <a:pt x="1194" y="3891"/>
                    </a:lnTo>
                    <a:lnTo>
                      <a:pt x="1268" y="3915"/>
                    </a:lnTo>
                    <a:lnTo>
                      <a:pt x="1308" y="3898"/>
                    </a:lnTo>
                    <a:lnTo>
                      <a:pt x="1324" y="3867"/>
                    </a:lnTo>
                    <a:lnTo>
                      <a:pt x="1328" y="3850"/>
                    </a:lnTo>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30" name="Freeform 34"/>
              <p:cNvSpPr>
                <a:spLocks/>
              </p:cNvSpPr>
              <p:nvPr/>
            </p:nvSpPr>
            <p:spPr bwMode="auto">
              <a:xfrm>
                <a:off x="6271" y="4691"/>
                <a:ext cx="2661" cy="4022"/>
              </a:xfrm>
              <a:custGeom>
                <a:avLst/>
                <a:gdLst>
                  <a:gd name="T0" fmla="*/ 2251 w 2661"/>
                  <a:gd name="T1" fmla="*/ 4021 h 4022"/>
                  <a:gd name="T2" fmla="*/ 2235 w 2661"/>
                  <a:gd name="T3" fmla="*/ 3844 h 4022"/>
                  <a:gd name="T4" fmla="*/ 2201 w 2661"/>
                  <a:gd name="T5" fmla="*/ 3758 h 4022"/>
                  <a:gd name="T6" fmla="*/ 2122 w 2661"/>
                  <a:gd name="T7" fmla="*/ 3740 h 4022"/>
                  <a:gd name="T8" fmla="*/ 1974 w 2661"/>
                  <a:gd name="T9" fmla="*/ 3765 h 4022"/>
                  <a:gd name="T10" fmla="*/ 1964 w 2661"/>
                  <a:gd name="T11" fmla="*/ 3779 h 4022"/>
                  <a:gd name="T12" fmla="*/ 1952 w 2661"/>
                  <a:gd name="T13" fmla="*/ 3812 h 4022"/>
                  <a:gd name="T14" fmla="*/ 1967 w 2661"/>
                  <a:gd name="T15" fmla="*/ 3853 h 4022"/>
                  <a:gd name="T16" fmla="*/ 2035 w 2661"/>
                  <a:gd name="T17" fmla="*/ 3891 h 4022"/>
                  <a:gd name="T18" fmla="*/ 2116 w 2661"/>
                  <a:gd name="T19" fmla="*/ 3918 h 4022"/>
                  <a:gd name="T20" fmla="*/ 2166 w 2661"/>
                  <a:gd name="T21" fmla="*/ 3940 h 4022"/>
                  <a:gd name="T22" fmla="*/ 2204 w 2661"/>
                  <a:gd name="T23" fmla="*/ 3971 h 4022"/>
                  <a:gd name="T24" fmla="*/ 2251 w 2661"/>
                  <a:gd name="T25" fmla="*/ 4021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2251" y="4021"/>
                    </a:moveTo>
                    <a:lnTo>
                      <a:pt x="2235" y="3844"/>
                    </a:lnTo>
                    <a:lnTo>
                      <a:pt x="2201" y="3758"/>
                    </a:lnTo>
                    <a:lnTo>
                      <a:pt x="2122" y="3740"/>
                    </a:lnTo>
                    <a:lnTo>
                      <a:pt x="1974" y="3765"/>
                    </a:lnTo>
                    <a:lnTo>
                      <a:pt x="1964" y="3779"/>
                    </a:lnTo>
                    <a:lnTo>
                      <a:pt x="1952" y="3812"/>
                    </a:lnTo>
                    <a:lnTo>
                      <a:pt x="1967" y="3853"/>
                    </a:lnTo>
                    <a:lnTo>
                      <a:pt x="2035" y="3891"/>
                    </a:lnTo>
                    <a:lnTo>
                      <a:pt x="2116" y="3918"/>
                    </a:lnTo>
                    <a:lnTo>
                      <a:pt x="2166" y="3940"/>
                    </a:lnTo>
                    <a:lnTo>
                      <a:pt x="2204" y="3971"/>
                    </a:lnTo>
                    <a:lnTo>
                      <a:pt x="2251" y="4021"/>
                    </a:lnTo>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31" name="Freeform 35"/>
              <p:cNvSpPr>
                <a:spLocks/>
              </p:cNvSpPr>
              <p:nvPr/>
            </p:nvSpPr>
            <p:spPr bwMode="auto">
              <a:xfrm>
                <a:off x="6271" y="4691"/>
                <a:ext cx="2661" cy="4022"/>
              </a:xfrm>
              <a:custGeom>
                <a:avLst/>
                <a:gdLst>
                  <a:gd name="T0" fmla="*/ 2489 w 2661"/>
                  <a:gd name="T1" fmla="*/ 71 h 4022"/>
                  <a:gd name="T2" fmla="*/ 2478 w 2661"/>
                  <a:gd name="T3" fmla="*/ 38 h 4022"/>
                  <a:gd name="T4" fmla="*/ 2468 w 2661"/>
                  <a:gd name="T5" fmla="*/ 25 h 4022"/>
                  <a:gd name="T6" fmla="*/ 2320 w 2661"/>
                  <a:gd name="T7" fmla="*/ 0 h 4022"/>
                  <a:gd name="T8" fmla="*/ 2241 w 2661"/>
                  <a:gd name="T9" fmla="*/ 18 h 4022"/>
                  <a:gd name="T10" fmla="*/ 2207 w 2661"/>
                  <a:gd name="T11" fmla="*/ 103 h 4022"/>
                  <a:gd name="T12" fmla="*/ 2190 w 2661"/>
                  <a:gd name="T13" fmla="*/ 281 h 4022"/>
                  <a:gd name="T14" fmla="*/ 2238 w 2661"/>
                  <a:gd name="T15" fmla="*/ 230 h 4022"/>
                  <a:gd name="T16" fmla="*/ 2276 w 2661"/>
                  <a:gd name="T17" fmla="*/ 200 h 4022"/>
                  <a:gd name="T18" fmla="*/ 2326 w 2661"/>
                  <a:gd name="T19" fmla="*/ 178 h 4022"/>
                  <a:gd name="T20" fmla="*/ 2407 w 2661"/>
                  <a:gd name="T21" fmla="*/ 151 h 4022"/>
                  <a:gd name="T22" fmla="*/ 2475 w 2661"/>
                  <a:gd name="T23" fmla="*/ 113 h 4022"/>
                  <a:gd name="T24" fmla="*/ 2489 w 2661"/>
                  <a:gd name="T25" fmla="*/ 71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2489" y="71"/>
                    </a:moveTo>
                    <a:lnTo>
                      <a:pt x="2478" y="38"/>
                    </a:lnTo>
                    <a:lnTo>
                      <a:pt x="2468" y="25"/>
                    </a:lnTo>
                    <a:lnTo>
                      <a:pt x="2320" y="0"/>
                    </a:lnTo>
                    <a:lnTo>
                      <a:pt x="2241" y="18"/>
                    </a:lnTo>
                    <a:lnTo>
                      <a:pt x="2207" y="103"/>
                    </a:lnTo>
                    <a:lnTo>
                      <a:pt x="2190" y="281"/>
                    </a:lnTo>
                    <a:lnTo>
                      <a:pt x="2238" y="230"/>
                    </a:lnTo>
                    <a:lnTo>
                      <a:pt x="2276" y="200"/>
                    </a:lnTo>
                    <a:lnTo>
                      <a:pt x="2326" y="178"/>
                    </a:lnTo>
                    <a:lnTo>
                      <a:pt x="2407" y="151"/>
                    </a:lnTo>
                    <a:lnTo>
                      <a:pt x="2475" y="113"/>
                    </a:lnTo>
                    <a:lnTo>
                      <a:pt x="2489" y="71"/>
                    </a:lnTo>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32" name="Freeform 36"/>
              <p:cNvSpPr>
                <a:spLocks/>
              </p:cNvSpPr>
              <p:nvPr/>
            </p:nvSpPr>
            <p:spPr bwMode="auto">
              <a:xfrm>
                <a:off x="6271" y="4691"/>
                <a:ext cx="2661" cy="4022"/>
              </a:xfrm>
              <a:custGeom>
                <a:avLst/>
                <a:gdLst>
                  <a:gd name="T0" fmla="*/ 2660 w 2661"/>
                  <a:gd name="T1" fmla="*/ 3017 h 4022"/>
                  <a:gd name="T2" fmla="*/ 2578 w 2661"/>
                  <a:gd name="T3" fmla="*/ 2891 h 4022"/>
                  <a:gd name="T4" fmla="*/ 2511 w 2661"/>
                  <a:gd name="T5" fmla="*/ 2846 h 4022"/>
                  <a:gd name="T6" fmla="*/ 2425 w 2661"/>
                  <a:gd name="T7" fmla="*/ 2879 h 4022"/>
                  <a:gd name="T8" fmla="*/ 2284 w 2661"/>
                  <a:gd name="T9" fmla="*/ 2987 h 4022"/>
                  <a:gd name="T10" fmla="*/ 2353 w 2661"/>
                  <a:gd name="T11" fmla="*/ 2988 h 4022"/>
                  <a:gd name="T12" fmla="*/ 2401 w 2661"/>
                  <a:gd name="T13" fmla="*/ 2995 h 4022"/>
                  <a:gd name="T14" fmla="*/ 2451 w 2661"/>
                  <a:gd name="T15" fmla="*/ 3017 h 4022"/>
                  <a:gd name="T16" fmla="*/ 2526 w 2661"/>
                  <a:gd name="T17" fmla="*/ 3058 h 4022"/>
                  <a:gd name="T18" fmla="*/ 2600 w 2661"/>
                  <a:gd name="T19" fmla="*/ 3082 h 4022"/>
                  <a:gd name="T20" fmla="*/ 2641 w 2661"/>
                  <a:gd name="T21" fmla="*/ 3065 h 4022"/>
                  <a:gd name="T22" fmla="*/ 2657 w 2661"/>
                  <a:gd name="T23" fmla="*/ 3034 h 4022"/>
                  <a:gd name="T24" fmla="*/ 2660 w 2661"/>
                  <a:gd name="T25" fmla="*/ 3017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2660" y="3017"/>
                    </a:moveTo>
                    <a:lnTo>
                      <a:pt x="2578" y="2891"/>
                    </a:lnTo>
                    <a:lnTo>
                      <a:pt x="2511" y="2846"/>
                    </a:lnTo>
                    <a:lnTo>
                      <a:pt x="2425" y="2879"/>
                    </a:lnTo>
                    <a:lnTo>
                      <a:pt x="2284" y="2987"/>
                    </a:lnTo>
                    <a:lnTo>
                      <a:pt x="2353" y="2988"/>
                    </a:lnTo>
                    <a:lnTo>
                      <a:pt x="2401" y="2995"/>
                    </a:lnTo>
                    <a:lnTo>
                      <a:pt x="2451" y="3017"/>
                    </a:lnTo>
                    <a:lnTo>
                      <a:pt x="2526" y="3058"/>
                    </a:lnTo>
                    <a:lnTo>
                      <a:pt x="2600" y="3082"/>
                    </a:lnTo>
                    <a:lnTo>
                      <a:pt x="2641" y="3065"/>
                    </a:lnTo>
                    <a:lnTo>
                      <a:pt x="2657" y="3034"/>
                    </a:lnTo>
                    <a:lnTo>
                      <a:pt x="2660" y="3017"/>
                    </a:lnTo>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sp>
          <p:nvSpPr>
            <p:cNvPr id="144" name="Freeform 37"/>
            <p:cNvSpPr>
              <a:spLocks/>
            </p:cNvSpPr>
            <p:nvPr/>
          </p:nvSpPr>
          <p:spPr bwMode="auto">
            <a:xfrm>
              <a:off x="6944" y="7664"/>
              <a:ext cx="217" cy="171"/>
            </a:xfrm>
            <a:custGeom>
              <a:avLst/>
              <a:gdLst>
                <a:gd name="T0" fmla="*/ 98 w 217"/>
                <a:gd name="T1" fmla="*/ 0 h 171"/>
                <a:gd name="T2" fmla="*/ 0 w 217"/>
                <a:gd name="T3" fmla="*/ 2 h 171"/>
                <a:gd name="T4" fmla="*/ 3 w 217"/>
                <a:gd name="T5" fmla="*/ 114 h 171"/>
                <a:gd name="T6" fmla="*/ 27 w 217"/>
                <a:gd name="T7" fmla="*/ 166 h 171"/>
                <a:gd name="T8" fmla="*/ 91 w 217"/>
                <a:gd name="T9" fmla="*/ 170 h 171"/>
                <a:gd name="T10" fmla="*/ 216 w 217"/>
                <a:gd name="T11" fmla="*/ 141 h 171"/>
                <a:gd name="T12" fmla="*/ 186 w 217"/>
                <a:gd name="T13" fmla="*/ 56 h 171"/>
                <a:gd name="T14" fmla="*/ 153 w 217"/>
                <a:gd name="T15" fmla="*/ 13 h 171"/>
                <a:gd name="T16" fmla="*/ 98 w 217"/>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 h="171">
                  <a:moveTo>
                    <a:pt x="98" y="0"/>
                  </a:moveTo>
                  <a:lnTo>
                    <a:pt x="0" y="2"/>
                  </a:lnTo>
                  <a:lnTo>
                    <a:pt x="3" y="114"/>
                  </a:lnTo>
                  <a:lnTo>
                    <a:pt x="27" y="166"/>
                  </a:lnTo>
                  <a:lnTo>
                    <a:pt x="91" y="170"/>
                  </a:lnTo>
                  <a:lnTo>
                    <a:pt x="216" y="141"/>
                  </a:lnTo>
                  <a:lnTo>
                    <a:pt x="186" y="56"/>
                  </a:lnTo>
                  <a:lnTo>
                    <a:pt x="153" y="13"/>
                  </a:lnTo>
                  <a:lnTo>
                    <a:pt x="98"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nvGrpSpPr>
            <p:cNvPr id="145" name="Group 38"/>
            <p:cNvGrpSpPr>
              <a:grpSpLocks/>
            </p:cNvGrpSpPr>
            <p:nvPr/>
          </p:nvGrpSpPr>
          <p:grpSpPr bwMode="auto">
            <a:xfrm>
              <a:off x="5774" y="7733"/>
              <a:ext cx="3874" cy="1154"/>
              <a:chOff x="5774" y="7733"/>
              <a:chExt cx="3874" cy="1154"/>
            </a:xfrm>
          </p:grpSpPr>
          <p:sp>
            <p:nvSpPr>
              <p:cNvPr id="223" name="Freeform 39"/>
              <p:cNvSpPr>
                <a:spLocks/>
              </p:cNvSpPr>
              <p:nvPr/>
            </p:nvSpPr>
            <p:spPr bwMode="auto">
              <a:xfrm>
                <a:off x="5774" y="7733"/>
                <a:ext cx="3874" cy="1154"/>
              </a:xfrm>
              <a:custGeom>
                <a:avLst/>
                <a:gdLst>
                  <a:gd name="T0" fmla="*/ 290 w 3874"/>
                  <a:gd name="T1" fmla="*/ 915 h 1154"/>
                  <a:gd name="T2" fmla="*/ 120 w 3874"/>
                  <a:gd name="T3" fmla="*/ 889 h 1154"/>
                  <a:gd name="T4" fmla="*/ 33 w 3874"/>
                  <a:gd name="T5" fmla="*/ 906 h 1154"/>
                  <a:gd name="T6" fmla="*/ 2 w 3874"/>
                  <a:gd name="T7" fmla="*/ 986 h 1154"/>
                  <a:gd name="T8" fmla="*/ 0 w 3874"/>
                  <a:gd name="T9" fmla="*/ 1153 h 1154"/>
                  <a:gd name="T10" fmla="*/ 28 w 3874"/>
                  <a:gd name="T11" fmla="*/ 1126 h 1154"/>
                  <a:gd name="T12" fmla="*/ 62 w 3874"/>
                  <a:gd name="T13" fmla="*/ 1110 h 1154"/>
                  <a:gd name="T14" fmla="*/ 107 w 3874"/>
                  <a:gd name="T15" fmla="*/ 1097 h 1154"/>
                  <a:gd name="T16" fmla="*/ 173 w 3874"/>
                  <a:gd name="T17" fmla="*/ 1080 h 1154"/>
                  <a:gd name="T18" fmla="*/ 233 w 3874"/>
                  <a:gd name="T19" fmla="*/ 1060 h 1154"/>
                  <a:gd name="T20" fmla="*/ 266 w 3874"/>
                  <a:gd name="T21" fmla="*/ 1036 h 1154"/>
                  <a:gd name="T22" fmla="*/ 281 w 3874"/>
                  <a:gd name="T23" fmla="*/ 993 h 1154"/>
                  <a:gd name="T24" fmla="*/ 290 w 3874"/>
                  <a:gd name="T25" fmla="*/ 915 h 1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74" h="1154">
                    <a:moveTo>
                      <a:pt x="290" y="915"/>
                    </a:moveTo>
                    <a:lnTo>
                      <a:pt x="120" y="889"/>
                    </a:lnTo>
                    <a:lnTo>
                      <a:pt x="33" y="906"/>
                    </a:lnTo>
                    <a:lnTo>
                      <a:pt x="2" y="986"/>
                    </a:lnTo>
                    <a:lnTo>
                      <a:pt x="0" y="1153"/>
                    </a:lnTo>
                    <a:lnTo>
                      <a:pt x="28" y="1126"/>
                    </a:lnTo>
                    <a:lnTo>
                      <a:pt x="62" y="1110"/>
                    </a:lnTo>
                    <a:lnTo>
                      <a:pt x="107" y="1097"/>
                    </a:lnTo>
                    <a:lnTo>
                      <a:pt x="173" y="1080"/>
                    </a:lnTo>
                    <a:lnTo>
                      <a:pt x="233" y="1060"/>
                    </a:lnTo>
                    <a:lnTo>
                      <a:pt x="266" y="1036"/>
                    </a:lnTo>
                    <a:lnTo>
                      <a:pt x="281" y="993"/>
                    </a:lnTo>
                    <a:lnTo>
                      <a:pt x="290" y="915"/>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24" name="Freeform 40"/>
              <p:cNvSpPr>
                <a:spLocks/>
              </p:cNvSpPr>
              <p:nvPr/>
            </p:nvSpPr>
            <p:spPr bwMode="auto">
              <a:xfrm>
                <a:off x="5774" y="7733"/>
                <a:ext cx="3874" cy="1154"/>
              </a:xfrm>
              <a:custGeom>
                <a:avLst/>
                <a:gdLst>
                  <a:gd name="T0" fmla="*/ 1169 w 3874"/>
                  <a:gd name="T1" fmla="*/ 25 h 1154"/>
                  <a:gd name="T2" fmla="*/ 999 w 3874"/>
                  <a:gd name="T3" fmla="*/ 0 h 1154"/>
                  <a:gd name="T4" fmla="*/ 912 w 3874"/>
                  <a:gd name="T5" fmla="*/ 16 h 1154"/>
                  <a:gd name="T6" fmla="*/ 881 w 3874"/>
                  <a:gd name="T7" fmla="*/ 96 h 1154"/>
                  <a:gd name="T8" fmla="*/ 879 w 3874"/>
                  <a:gd name="T9" fmla="*/ 263 h 1154"/>
                  <a:gd name="T10" fmla="*/ 908 w 3874"/>
                  <a:gd name="T11" fmla="*/ 236 h 1154"/>
                  <a:gd name="T12" fmla="*/ 941 w 3874"/>
                  <a:gd name="T13" fmla="*/ 220 h 1154"/>
                  <a:gd name="T14" fmla="*/ 987 w 3874"/>
                  <a:gd name="T15" fmla="*/ 207 h 1154"/>
                  <a:gd name="T16" fmla="*/ 1052 w 3874"/>
                  <a:gd name="T17" fmla="*/ 190 h 1154"/>
                  <a:gd name="T18" fmla="*/ 1113 w 3874"/>
                  <a:gd name="T19" fmla="*/ 170 h 1154"/>
                  <a:gd name="T20" fmla="*/ 1145 w 3874"/>
                  <a:gd name="T21" fmla="*/ 146 h 1154"/>
                  <a:gd name="T22" fmla="*/ 1160 w 3874"/>
                  <a:gd name="T23" fmla="*/ 103 h 1154"/>
                  <a:gd name="T24" fmla="*/ 1169 w 3874"/>
                  <a:gd name="T25" fmla="*/ 25 h 1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74" h="1154">
                    <a:moveTo>
                      <a:pt x="1169" y="25"/>
                    </a:moveTo>
                    <a:lnTo>
                      <a:pt x="999" y="0"/>
                    </a:lnTo>
                    <a:lnTo>
                      <a:pt x="912" y="16"/>
                    </a:lnTo>
                    <a:lnTo>
                      <a:pt x="881" y="96"/>
                    </a:lnTo>
                    <a:lnTo>
                      <a:pt x="879" y="263"/>
                    </a:lnTo>
                    <a:lnTo>
                      <a:pt x="908" y="236"/>
                    </a:lnTo>
                    <a:lnTo>
                      <a:pt x="941" y="220"/>
                    </a:lnTo>
                    <a:lnTo>
                      <a:pt x="987" y="207"/>
                    </a:lnTo>
                    <a:lnTo>
                      <a:pt x="1052" y="190"/>
                    </a:lnTo>
                    <a:lnTo>
                      <a:pt x="1113" y="170"/>
                    </a:lnTo>
                    <a:lnTo>
                      <a:pt x="1145" y="146"/>
                    </a:lnTo>
                    <a:lnTo>
                      <a:pt x="1160" y="103"/>
                    </a:lnTo>
                    <a:lnTo>
                      <a:pt x="1169" y="25"/>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25" name="Freeform 41"/>
              <p:cNvSpPr>
                <a:spLocks/>
              </p:cNvSpPr>
              <p:nvPr/>
            </p:nvSpPr>
            <p:spPr bwMode="auto">
              <a:xfrm>
                <a:off x="5774" y="7733"/>
                <a:ext cx="3874" cy="1154"/>
              </a:xfrm>
              <a:custGeom>
                <a:avLst/>
                <a:gdLst>
                  <a:gd name="T0" fmla="*/ 3873 w 3874"/>
                  <a:gd name="T1" fmla="*/ 670 h 1154"/>
                  <a:gd name="T2" fmla="*/ 3703 w 3874"/>
                  <a:gd name="T3" fmla="*/ 645 h 1154"/>
                  <a:gd name="T4" fmla="*/ 3616 w 3874"/>
                  <a:gd name="T5" fmla="*/ 661 h 1154"/>
                  <a:gd name="T6" fmla="*/ 3585 w 3874"/>
                  <a:gd name="T7" fmla="*/ 742 h 1154"/>
                  <a:gd name="T8" fmla="*/ 3583 w 3874"/>
                  <a:gd name="T9" fmla="*/ 909 h 1154"/>
                  <a:gd name="T10" fmla="*/ 3612 w 3874"/>
                  <a:gd name="T11" fmla="*/ 881 h 1154"/>
                  <a:gd name="T12" fmla="*/ 3645 w 3874"/>
                  <a:gd name="T13" fmla="*/ 865 h 1154"/>
                  <a:gd name="T14" fmla="*/ 3691 w 3874"/>
                  <a:gd name="T15" fmla="*/ 853 h 1154"/>
                  <a:gd name="T16" fmla="*/ 3756 w 3874"/>
                  <a:gd name="T17" fmla="*/ 835 h 1154"/>
                  <a:gd name="T18" fmla="*/ 3817 w 3874"/>
                  <a:gd name="T19" fmla="*/ 815 h 1154"/>
                  <a:gd name="T20" fmla="*/ 3849 w 3874"/>
                  <a:gd name="T21" fmla="*/ 792 h 1154"/>
                  <a:gd name="T22" fmla="*/ 3864 w 3874"/>
                  <a:gd name="T23" fmla="*/ 748 h 1154"/>
                  <a:gd name="T24" fmla="*/ 3873 w 3874"/>
                  <a:gd name="T25" fmla="*/ 670 h 1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74" h="1154">
                    <a:moveTo>
                      <a:pt x="3873" y="670"/>
                    </a:moveTo>
                    <a:lnTo>
                      <a:pt x="3703" y="645"/>
                    </a:lnTo>
                    <a:lnTo>
                      <a:pt x="3616" y="661"/>
                    </a:lnTo>
                    <a:lnTo>
                      <a:pt x="3585" y="742"/>
                    </a:lnTo>
                    <a:lnTo>
                      <a:pt x="3583" y="909"/>
                    </a:lnTo>
                    <a:lnTo>
                      <a:pt x="3612" y="881"/>
                    </a:lnTo>
                    <a:lnTo>
                      <a:pt x="3645" y="865"/>
                    </a:lnTo>
                    <a:lnTo>
                      <a:pt x="3691" y="853"/>
                    </a:lnTo>
                    <a:lnTo>
                      <a:pt x="3756" y="835"/>
                    </a:lnTo>
                    <a:lnTo>
                      <a:pt x="3817" y="815"/>
                    </a:lnTo>
                    <a:lnTo>
                      <a:pt x="3849" y="792"/>
                    </a:lnTo>
                    <a:lnTo>
                      <a:pt x="3864" y="748"/>
                    </a:lnTo>
                    <a:lnTo>
                      <a:pt x="3873" y="670"/>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sp>
          <p:nvSpPr>
            <p:cNvPr id="146" name="Freeform 42"/>
            <p:cNvSpPr>
              <a:spLocks/>
            </p:cNvSpPr>
            <p:nvPr/>
          </p:nvSpPr>
          <p:spPr bwMode="auto">
            <a:xfrm>
              <a:off x="8040" y="6616"/>
              <a:ext cx="377" cy="237"/>
            </a:xfrm>
            <a:custGeom>
              <a:avLst/>
              <a:gdLst>
                <a:gd name="T0" fmla="*/ 227 w 377"/>
                <a:gd name="T1" fmla="*/ 0 h 237"/>
                <a:gd name="T2" fmla="*/ 141 w 377"/>
                <a:gd name="T3" fmla="*/ 32 h 237"/>
                <a:gd name="T4" fmla="*/ 0 w 377"/>
                <a:gd name="T5" fmla="*/ 141 h 237"/>
                <a:gd name="T6" fmla="*/ 68 w 377"/>
                <a:gd name="T7" fmla="*/ 141 h 237"/>
                <a:gd name="T8" fmla="*/ 117 w 377"/>
                <a:gd name="T9" fmla="*/ 149 h 237"/>
                <a:gd name="T10" fmla="*/ 167 w 377"/>
                <a:gd name="T11" fmla="*/ 170 h 237"/>
                <a:gd name="T12" fmla="*/ 242 w 377"/>
                <a:gd name="T13" fmla="*/ 212 h 237"/>
                <a:gd name="T14" fmla="*/ 316 w 377"/>
                <a:gd name="T15" fmla="*/ 236 h 237"/>
                <a:gd name="T16" fmla="*/ 356 w 377"/>
                <a:gd name="T17" fmla="*/ 218 h 237"/>
                <a:gd name="T18" fmla="*/ 373 w 377"/>
                <a:gd name="T19" fmla="*/ 187 h 237"/>
                <a:gd name="T20" fmla="*/ 376 w 377"/>
                <a:gd name="T21" fmla="*/ 171 h 237"/>
                <a:gd name="T22" fmla="*/ 294 w 377"/>
                <a:gd name="T23" fmla="*/ 45 h 237"/>
                <a:gd name="T24" fmla="*/ 227 w 377"/>
                <a:gd name="T25" fmla="*/ 0 h 2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7">
                  <a:moveTo>
                    <a:pt x="227" y="0"/>
                  </a:moveTo>
                  <a:lnTo>
                    <a:pt x="141" y="32"/>
                  </a:lnTo>
                  <a:lnTo>
                    <a:pt x="0" y="141"/>
                  </a:lnTo>
                  <a:lnTo>
                    <a:pt x="68" y="141"/>
                  </a:lnTo>
                  <a:lnTo>
                    <a:pt x="117" y="149"/>
                  </a:lnTo>
                  <a:lnTo>
                    <a:pt x="167" y="170"/>
                  </a:lnTo>
                  <a:lnTo>
                    <a:pt x="242" y="212"/>
                  </a:lnTo>
                  <a:lnTo>
                    <a:pt x="316" y="236"/>
                  </a:lnTo>
                  <a:lnTo>
                    <a:pt x="356" y="218"/>
                  </a:lnTo>
                  <a:lnTo>
                    <a:pt x="373" y="187"/>
                  </a:lnTo>
                  <a:lnTo>
                    <a:pt x="376" y="171"/>
                  </a:lnTo>
                  <a:lnTo>
                    <a:pt x="294" y="45"/>
                  </a:lnTo>
                  <a:lnTo>
                    <a:pt x="22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47" name="Freeform 43"/>
            <p:cNvSpPr>
              <a:spLocks/>
            </p:cNvSpPr>
            <p:nvPr/>
          </p:nvSpPr>
          <p:spPr bwMode="auto">
            <a:xfrm>
              <a:off x="8442" y="6814"/>
              <a:ext cx="217" cy="171"/>
            </a:xfrm>
            <a:custGeom>
              <a:avLst/>
              <a:gdLst>
                <a:gd name="T0" fmla="*/ 98 w 217"/>
                <a:gd name="T1" fmla="*/ 0 h 171"/>
                <a:gd name="T2" fmla="*/ 0 w 217"/>
                <a:gd name="T3" fmla="*/ 2 h 171"/>
                <a:gd name="T4" fmla="*/ 3 w 217"/>
                <a:gd name="T5" fmla="*/ 114 h 171"/>
                <a:gd name="T6" fmla="*/ 27 w 217"/>
                <a:gd name="T7" fmla="*/ 166 h 171"/>
                <a:gd name="T8" fmla="*/ 91 w 217"/>
                <a:gd name="T9" fmla="*/ 170 h 171"/>
                <a:gd name="T10" fmla="*/ 216 w 217"/>
                <a:gd name="T11" fmla="*/ 141 h 171"/>
                <a:gd name="T12" fmla="*/ 186 w 217"/>
                <a:gd name="T13" fmla="*/ 56 h 171"/>
                <a:gd name="T14" fmla="*/ 153 w 217"/>
                <a:gd name="T15" fmla="*/ 13 h 171"/>
                <a:gd name="T16" fmla="*/ 98 w 217"/>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 h="171">
                  <a:moveTo>
                    <a:pt x="98" y="0"/>
                  </a:moveTo>
                  <a:lnTo>
                    <a:pt x="0" y="2"/>
                  </a:lnTo>
                  <a:lnTo>
                    <a:pt x="3" y="114"/>
                  </a:lnTo>
                  <a:lnTo>
                    <a:pt x="27" y="166"/>
                  </a:lnTo>
                  <a:lnTo>
                    <a:pt x="91" y="170"/>
                  </a:lnTo>
                  <a:lnTo>
                    <a:pt x="216" y="141"/>
                  </a:lnTo>
                  <a:lnTo>
                    <a:pt x="186" y="56"/>
                  </a:lnTo>
                  <a:lnTo>
                    <a:pt x="153" y="13"/>
                  </a:lnTo>
                  <a:lnTo>
                    <a:pt x="98"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48" name="Freeform 44"/>
            <p:cNvSpPr>
              <a:spLocks/>
            </p:cNvSpPr>
            <p:nvPr/>
          </p:nvSpPr>
          <p:spPr bwMode="auto">
            <a:xfrm>
              <a:off x="8082" y="6797"/>
              <a:ext cx="291" cy="264"/>
            </a:xfrm>
            <a:custGeom>
              <a:avLst/>
              <a:gdLst>
                <a:gd name="T0" fmla="*/ 120 w 291"/>
                <a:gd name="T1" fmla="*/ 0 h 264"/>
                <a:gd name="T2" fmla="*/ 33 w 291"/>
                <a:gd name="T3" fmla="*/ 16 h 264"/>
                <a:gd name="T4" fmla="*/ 2 w 291"/>
                <a:gd name="T5" fmla="*/ 96 h 264"/>
                <a:gd name="T6" fmla="*/ 0 w 291"/>
                <a:gd name="T7" fmla="*/ 263 h 264"/>
                <a:gd name="T8" fmla="*/ 28 w 291"/>
                <a:gd name="T9" fmla="*/ 236 h 264"/>
                <a:gd name="T10" fmla="*/ 62 w 291"/>
                <a:gd name="T11" fmla="*/ 220 h 264"/>
                <a:gd name="T12" fmla="*/ 107 w 291"/>
                <a:gd name="T13" fmla="*/ 207 h 264"/>
                <a:gd name="T14" fmla="*/ 173 w 291"/>
                <a:gd name="T15" fmla="*/ 190 h 264"/>
                <a:gd name="T16" fmla="*/ 233 w 291"/>
                <a:gd name="T17" fmla="*/ 170 h 264"/>
                <a:gd name="T18" fmla="*/ 266 w 291"/>
                <a:gd name="T19" fmla="*/ 146 h 264"/>
                <a:gd name="T20" fmla="*/ 281 w 291"/>
                <a:gd name="T21" fmla="*/ 103 h 264"/>
                <a:gd name="T22" fmla="*/ 290 w 291"/>
                <a:gd name="T23" fmla="*/ 25 h 264"/>
                <a:gd name="T24" fmla="*/ 120 w 291"/>
                <a:gd name="T25" fmla="*/ 0 h 2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1" h="264">
                  <a:moveTo>
                    <a:pt x="120" y="0"/>
                  </a:moveTo>
                  <a:lnTo>
                    <a:pt x="33" y="16"/>
                  </a:lnTo>
                  <a:lnTo>
                    <a:pt x="2" y="96"/>
                  </a:lnTo>
                  <a:lnTo>
                    <a:pt x="0" y="263"/>
                  </a:lnTo>
                  <a:lnTo>
                    <a:pt x="28" y="236"/>
                  </a:lnTo>
                  <a:lnTo>
                    <a:pt x="62" y="220"/>
                  </a:lnTo>
                  <a:lnTo>
                    <a:pt x="107" y="207"/>
                  </a:lnTo>
                  <a:lnTo>
                    <a:pt x="173" y="190"/>
                  </a:lnTo>
                  <a:lnTo>
                    <a:pt x="233" y="170"/>
                  </a:lnTo>
                  <a:lnTo>
                    <a:pt x="266" y="146"/>
                  </a:lnTo>
                  <a:lnTo>
                    <a:pt x="281" y="103"/>
                  </a:lnTo>
                  <a:lnTo>
                    <a:pt x="290" y="25"/>
                  </a:lnTo>
                  <a:lnTo>
                    <a:pt x="120"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49" name="Freeform 45"/>
            <p:cNvSpPr>
              <a:spLocks/>
            </p:cNvSpPr>
            <p:nvPr/>
          </p:nvSpPr>
          <p:spPr bwMode="auto">
            <a:xfrm>
              <a:off x="8589" y="5380"/>
              <a:ext cx="377" cy="237"/>
            </a:xfrm>
            <a:custGeom>
              <a:avLst/>
              <a:gdLst>
                <a:gd name="T0" fmla="*/ 227 w 377"/>
                <a:gd name="T1" fmla="*/ 0 h 237"/>
                <a:gd name="T2" fmla="*/ 141 w 377"/>
                <a:gd name="T3" fmla="*/ 32 h 237"/>
                <a:gd name="T4" fmla="*/ 0 w 377"/>
                <a:gd name="T5" fmla="*/ 141 h 237"/>
                <a:gd name="T6" fmla="*/ 68 w 377"/>
                <a:gd name="T7" fmla="*/ 141 h 237"/>
                <a:gd name="T8" fmla="*/ 117 w 377"/>
                <a:gd name="T9" fmla="*/ 149 h 237"/>
                <a:gd name="T10" fmla="*/ 167 w 377"/>
                <a:gd name="T11" fmla="*/ 170 h 237"/>
                <a:gd name="T12" fmla="*/ 242 w 377"/>
                <a:gd name="T13" fmla="*/ 212 h 237"/>
                <a:gd name="T14" fmla="*/ 316 w 377"/>
                <a:gd name="T15" fmla="*/ 236 h 237"/>
                <a:gd name="T16" fmla="*/ 356 w 377"/>
                <a:gd name="T17" fmla="*/ 218 h 237"/>
                <a:gd name="T18" fmla="*/ 373 w 377"/>
                <a:gd name="T19" fmla="*/ 187 h 237"/>
                <a:gd name="T20" fmla="*/ 376 w 377"/>
                <a:gd name="T21" fmla="*/ 171 h 237"/>
                <a:gd name="T22" fmla="*/ 294 w 377"/>
                <a:gd name="T23" fmla="*/ 45 h 237"/>
                <a:gd name="T24" fmla="*/ 227 w 377"/>
                <a:gd name="T25" fmla="*/ 0 h 2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7">
                  <a:moveTo>
                    <a:pt x="227" y="0"/>
                  </a:moveTo>
                  <a:lnTo>
                    <a:pt x="141" y="32"/>
                  </a:lnTo>
                  <a:lnTo>
                    <a:pt x="0" y="141"/>
                  </a:lnTo>
                  <a:lnTo>
                    <a:pt x="68" y="141"/>
                  </a:lnTo>
                  <a:lnTo>
                    <a:pt x="117" y="149"/>
                  </a:lnTo>
                  <a:lnTo>
                    <a:pt x="167" y="170"/>
                  </a:lnTo>
                  <a:lnTo>
                    <a:pt x="242" y="212"/>
                  </a:lnTo>
                  <a:lnTo>
                    <a:pt x="316" y="236"/>
                  </a:lnTo>
                  <a:lnTo>
                    <a:pt x="356" y="218"/>
                  </a:lnTo>
                  <a:lnTo>
                    <a:pt x="373" y="187"/>
                  </a:lnTo>
                  <a:lnTo>
                    <a:pt x="376" y="171"/>
                  </a:lnTo>
                  <a:lnTo>
                    <a:pt x="294" y="45"/>
                  </a:lnTo>
                  <a:lnTo>
                    <a:pt x="22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50" name="Freeform 46"/>
            <p:cNvSpPr>
              <a:spLocks/>
            </p:cNvSpPr>
            <p:nvPr/>
          </p:nvSpPr>
          <p:spPr bwMode="auto">
            <a:xfrm>
              <a:off x="8992" y="5578"/>
              <a:ext cx="217" cy="171"/>
            </a:xfrm>
            <a:custGeom>
              <a:avLst/>
              <a:gdLst>
                <a:gd name="T0" fmla="*/ 98 w 217"/>
                <a:gd name="T1" fmla="*/ 0 h 171"/>
                <a:gd name="T2" fmla="*/ 0 w 217"/>
                <a:gd name="T3" fmla="*/ 2 h 171"/>
                <a:gd name="T4" fmla="*/ 3 w 217"/>
                <a:gd name="T5" fmla="*/ 114 h 171"/>
                <a:gd name="T6" fmla="*/ 27 w 217"/>
                <a:gd name="T7" fmla="*/ 166 h 171"/>
                <a:gd name="T8" fmla="*/ 91 w 217"/>
                <a:gd name="T9" fmla="*/ 170 h 171"/>
                <a:gd name="T10" fmla="*/ 216 w 217"/>
                <a:gd name="T11" fmla="*/ 141 h 171"/>
                <a:gd name="T12" fmla="*/ 186 w 217"/>
                <a:gd name="T13" fmla="*/ 56 h 171"/>
                <a:gd name="T14" fmla="*/ 153 w 217"/>
                <a:gd name="T15" fmla="*/ 13 h 171"/>
                <a:gd name="T16" fmla="*/ 98 w 217"/>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 h="171">
                  <a:moveTo>
                    <a:pt x="98" y="0"/>
                  </a:moveTo>
                  <a:lnTo>
                    <a:pt x="0" y="2"/>
                  </a:lnTo>
                  <a:lnTo>
                    <a:pt x="3" y="114"/>
                  </a:lnTo>
                  <a:lnTo>
                    <a:pt x="27" y="166"/>
                  </a:lnTo>
                  <a:lnTo>
                    <a:pt x="91" y="170"/>
                  </a:lnTo>
                  <a:lnTo>
                    <a:pt x="216" y="141"/>
                  </a:lnTo>
                  <a:lnTo>
                    <a:pt x="186" y="56"/>
                  </a:lnTo>
                  <a:lnTo>
                    <a:pt x="153" y="13"/>
                  </a:lnTo>
                  <a:lnTo>
                    <a:pt x="98"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51" name="Freeform 47"/>
            <p:cNvSpPr>
              <a:spLocks/>
            </p:cNvSpPr>
            <p:nvPr/>
          </p:nvSpPr>
          <p:spPr bwMode="auto">
            <a:xfrm>
              <a:off x="8632" y="5561"/>
              <a:ext cx="291" cy="264"/>
            </a:xfrm>
            <a:custGeom>
              <a:avLst/>
              <a:gdLst>
                <a:gd name="T0" fmla="*/ 120 w 291"/>
                <a:gd name="T1" fmla="*/ 0 h 264"/>
                <a:gd name="T2" fmla="*/ 33 w 291"/>
                <a:gd name="T3" fmla="*/ 16 h 264"/>
                <a:gd name="T4" fmla="*/ 2 w 291"/>
                <a:gd name="T5" fmla="*/ 96 h 264"/>
                <a:gd name="T6" fmla="*/ 0 w 291"/>
                <a:gd name="T7" fmla="*/ 263 h 264"/>
                <a:gd name="T8" fmla="*/ 28 w 291"/>
                <a:gd name="T9" fmla="*/ 236 h 264"/>
                <a:gd name="T10" fmla="*/ 62 w 291"/>
                <a:gd name="T11" fmla="*/ 220 h 264"/>
                <a:gd name="T12" fmla="*/ 107 w 291"/>
                <a:gd name="T13" fmla="*/ 207 h 264"/>
                <a:gd name="T14" fmla="*/ 173 w 291"/>
                <a:gd name="T15" fmla="*/ 190 h 264"/>
                <a:gd name="T16" fmla="*/ 233 w 291"/>
                <a:gd name="T17" fmla="*/ 170 h 264"/>
                <a:gd name="T18" fmla="*/ 266 w 291"/>
                <a:gd name="T19" fmla="*/ 146 h 264"/>
                <a:gd name="T20" fmla="*/ 281 w 291"/>
                <a:gd name="T21" fmla="*/ 103 h 264"/>
                <a:gd name="T22" fmla="*/ 290 w 291"/>
                <a:gd name="T23" fmla="*/ 25 h 264"/>
                <a:gd name="T24" fmla="*/ 120 w 291"/>
                <a:gd name="T25" fmla="*/ 0 h 2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1" h="264">
                  <a:moveTo>
                    <a:pt x="120" y="0"/>
                  </a:moveTo>
                  <a:lnTo>
                    <a:pt x="33" y="16"/>
                  </a:lnTo>
                  <a:lnTo>
                    <a:pt x="2" y="96"/>
                  </a:lnTo>
                  <a:lnTo>
                    <a:pt x="0" y="263"/>
                  </a:lnTo>
                  <a:lnTo>
                    <a:pt x="28" y="236"/>
                  </a:lnTo>
                  <a:lnTo>
                    <a:pt x="62" y="220"/>
                  </a:lnTo>
                  <a:lnTo>
                    <a:pt x="107" y="207"/>
                  </a:lnTo>
                  <a:lnTo>
                    <a:pt x="173" y="190"/>
                  </a:lnTo>
                  <a:lnTo>
                    <a:pt x="233" y="170"/>
                  </a:lnTo>
                  <a:lnTo>
                    <a:pt x="266" y="146"/>
                  </a:lnTo>
                  <a:lnTo>
                    <a:pt x="281" y="103"/>
                  </a:lnTo>
                  <a:lnTo>
                    <a:pt x="290" y="25"/>
                  </a:lnTo>
                  <a:lnTo>
                    <a:pt x="120"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nvGrpSpPr>
            <p:cNvPr id="152" name="Group 48"/>
            <p:cNvGrpSpPr>
              <a:grpSpLocks/>
            </p:cNvGrpSpPr>
            <p:nvPr/>
          </p:nvGrpSpPr>
          <p:grpSpPr bwMode="auto">
            <a:xfrm>
              <a:off x="9418" y="7873"/>
              <a:ext cx="377" cy="234"/>
              <a:chOff x="9418" y="7873"/>
              <a:chExt cx="377" cy="234"/>
            </a:xfrm>
          </p:grpSpPr>
          <p:sp>
            <p:nvSpPr>
              <p:cNvPr id="221" name="Freeform 49"/>
              <p:cNvSpPr>
                <a:spLocks/>
              </p:cNvSpPr>
              <p:nvPr/>
            </p:nvSpPr>
            <p:spPr bwMode="auto">
              <a:xfrm>
                <a:off x="9418" y="7873"/>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22" name="Freeform 50"/>
              <p:cNvSpPr>
                <a:spLocks/>
              </p:cNvSpPr>
              <p:nvPr/>
            </p:nvSpPr>
            <p:spPr bwMode="auto">
              <a:xfrm>
                <a:off x="9418" y="7873"/>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sp>
          <p:nvSpPr>
            <p:cNvPr id="153" name="Freeform 51"/>
            <p:cNvSpPr>
              <a:spLocks/>
            </p:cNvSpPr>
            <p:nvPr/>
          </p:nvSpPr>
          <p:spPr bwMode="auto">
            <a:xfrm>
              <a:off x="9170" y="7746"/>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1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1"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54" name="Freeform 52"/>
            <p:cNvSpPr>
              <a:spLocks/>
            </p:cNvSpPr>
            <p:nvPr/>
          </p:nvSpPr>
          <p:spPr bwMode="auto">
            <a:xfrm>
              <a:off x="9460" y="7656"/>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nvGrpSpPr>
            <p:cNvPr id="155" name="Group 53"/>
            <p:cNvGrpSpPr>
              <a:grpSpLocks/>
            </p:cNvGrpSpPr>
            <p:nvPr/>
          </p:nvGrpSpPr>
          <p:grpSpPr bwMode="auto">
            <a:xfrm>
              <a:off x="8308" y="8887"/>
              <a:ext cx="377" cy="234"/>
              <a:chOff x="8308" y="8887"/>
              <a:chExt cx="377" cy="234"/>
            </a:xfrm>
          </p:grpSpPr>
          <p:sp>
            <p:nvSpPr>
              <p:cNvPr id="219" name="Freeform 54"/>
              <p:cNvSpPr>
                <a:spLocks/>
              </p:cNvSpPr>
              <p:nvPr/>
            </p:nvSpPr>
            <p:spPr bwMode="auto">
              <a:xfrm>
                <a:off x="8308" y="8887"/>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20" name="Freeform 55"/>
              <p:cNvSpPr>
                <a:spLocks/>
              </p:cNvSpPr>
              <p:nvPr/>
            </p:nvSpPr>
            <p:spPr bwMode="auto">
              <a:xfrm>
                <a:off x="8308" y="8887"/>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sp>
          <p:nvSpPr>
            <p:cNvPr id="156" name="Freeform 56"/>
            <p:cNvSpPr>
              <a:spLocks/>
            </p:cNvSpPr>
            <p:nvPr/>
          </p:nvSpPr>
          <p:spPr bwMode="auto">
            <a:xfrm>
              <a:off x="8060" y="8760"/>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1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1"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57" name="Freeform 57"/>
            <p:cNvSpPr>
              <a:spLocks/>
            </p:cNvSpPr>
            <p:nvPr/>
          </p:nvSpPr>
          <p:spPr bwMode="auto">
            <a:xfrm>
              <a:off x="8350" y="8670"/>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nvGrpSpPr>
            <p:cNvPr id="158" name="Group 58"/>
            <p:cNvGrpSpPr>
              <a:grpSpLocks/>
            </p:cNvGrpSpPr>
            <p:nvPr/>
          </p:nvGrpSpPr>
          <p:grpSpPr bwMode="auto">
            <a:xfrm>
              <a:off x="7602" y="7988"/>
              <a:ext cx="377" cy="234"/>
              <a:chOff x="7602" y="7988"/>
              <a:chExt cx="377" cy="234"/>
            </a:xfrm>
          </p:grpSpPr>
          <p:sp>
            <p:nvSpPr>
              <p:cNvPr id="217" name="Freeform 59"/>
              <p:cNvSpPr>
                <a:spLocks/>
              </p:cNvSpPr>
              <p:nvPr/>
            </p:nvSpPr>
            <p:spPr bwMode="auto">
              <a:xfrm>
                <a:off x="7602" y="7988"/>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18" name="Freeform 60"/>
              <p:cNvSpPr>
                <a:spLocks/>
              </p:cNvSpPr>
              <p:nvPr/>
            </p:nvSpPr>
            <p:spPr bwMode="auto">
              <a:xfrm>
                <a:off x="7602" y="7988"/>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sp>
          <p:nvSpPr>
            <p:cNvPr id="159" name="Freeform 61"/>
            <p:cNvSpPr>
              <a:spLocks/>
            </p:cNvSpPr>
            <p:nvPr/>
          </p:nvSpPr>
          <p:spPr bwMode="auto">
            <a:xfrm>
              <a:off x="7354" y="7861"/>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1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1"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60" name="Freeform 62"/>
            <p:cNvSpPr>
              <a:spLocks/>
            </p:cNvSpPr>
            <p:nvPr/>
          </p:nvSpPr>
          <p:spPr bwMode="auto">
            <a:xfrm>
              <a:off x="7644" y="7771"/>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nvGrpSpPr>
            <p:cNvPr id="161" name="Group 63"/>
            <p:cNvGrpSpPr>
              <a:grpSpLocks/>
            </p:cNvGrpSpPr>
            <p:nvPr/>
          </p:nvGrpSpPr>
          <p:grpSpPr bwMode="auto">
            <a:xfrm>
              <a:off x="7863" y="6073"/>
              <a:ext cx="377" cy="234"/>
              <a:chOff x="7863" y="6073"/>
              <a:chExt cx="377" cy="234"/>
            </a:xfrm>
          </p:grpSpPr>
          <p:sp>
            <p:nvSpPr>
              <p:cNvPr id="215" name="Freeform 64"/>
              <p:cNvSpPr>
                <a:spLocks/>
              </p:cNvSpPr>
              <p:nvPr/>
            </p:nvSpPr>
            <p:spPr bwMode="auto">
              <a:xfrm>
                <a:off x="7863" y="6073"/>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16" name="Freeform 65"/>
              <p:cNvSpPr>
                <a:spLocks/>
              </p:cNvSpPr>
              <p:nvPr/>
            </p:nvSpPr>
            <p:spPr bwMode="auto">
              <a:xfrm>
                <a:off x="7863" y="6073"/>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sp>
          <p:nvSpPr>
            <p:cNvPr id="162" name="Freeform 66"/>
            <p:cNvSpPr>
              <a:spLocks/>
            </p:cNvSpPr>
            <p:nvPr/>
          </p:nvSpPr>
          <p:spPr bwMode="auto">
            <a:xfrm>
              <a:off x="7615" y="5946"/>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0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0"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63" name="Freeform 67"/>
            <p:cNvSpPr>
              <a:spLocks/>
            </p:cNvSpPr>
            <p:nvPr/>
          </p:nvSpPr>
          <p:spPr bwMode="auto">
            <a:xfrm>
              <a:off x="7904" y="5856"/>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nvGrpSpPr>
            <p:cNvPr id="164" name="Group 68"/>
            <p:cNvGrpSpPr>
              <a:grpSpLocks/>
            </p:cNvGrpSpPr>
            <p:nvPr/>
          </p:nvGrpSpPr>
          <p:grpSpPr bwMode="auto">
            <a:xfrm>
              <a:off x="7661" y="5603"/>
              <a:ext cx="377" cy="234"/>
              <a:chOff x="7661" y="5603"/>
              <a:chExt cx="377" cy="234"/>
            </a:xfrm>
          </p:grpSpPr>
          <p:sp>
            <p:nvSpPr>
              <p:cNvPr id="213" name="Freeform 69"/>
              <p:cNvSpPr>
                <a:spLocks/>
              </p:cNvSpPr>
              <p:nvPr/>
            </p:nvSpPr>
            <p:spPr bwMode="auto">
              <a:xfrm>
                <a:off x="7661" y="5603"/>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14" name="Freeform 70"/>
              <p:cNvSpPr>
                <a:spLocks/>
              </p:cNvSpPr>
              <p:nvPr/>
            </p:nvSpPr>
            <p:spPr bwMode="auto">
              <a:xfrm>
                <a:off x="7661" y="5603"/>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sp>
          <p:nvSpPr>
            <p:cNvPr id="165" name="Freeform 71"/>
            <p:cNvSpPr>
              <a:spLocks/>
            </p:cNvSpPr>
            <p:nvPr/>
          </p:nvSpPr>
          <p:spPr bwMode="auto">
            <a:xfrm>
              <a:off x="7413" y="5477"/>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1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1"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66" name="Freeform 72"/>
            <p:cNvSpPr>
              <a:spLocks/>
            </p:cNvSpPr>
            <p:nvPr/>
          </p:nvSpPr>
          <p:spPr bwMode="auto">
            <a:xfrm>
              <a:off x="7702" y="5387"/>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nvGrpSpPr>
            <p:cNvPr id="167" name="Group 73"/>
            <p:cNvGrpSpPr>
              <a:grpSpLocks/>
            </p:cNvGrpSpPr>
            <p:nvPr/>
          </p:nvGrpSpPr>
          <p:grpSpPr bwMode="auto">
            <a:xfrm>
              <a:off x="8927" y="4651"/>
              <a:ext cx="377" cy="234"/>
              <a:chOff x="8927" y="4651"/>
              <a:chExt cx="377" cy="234"/>
            </a:xfrm>
          </p:grpSpPr>
          <p:sp>
            <p:nvSpPr>
              <p:cNvPr id="211" name="Freeform 74"/>
              <p:cNvSpPr>
                <a:spLocks/>
              </p:cNvSpPr>
              <p:nvPr/>
            </p:nvSpPr>
            <p:spPr bwMode="auto">
              <a:xfrm>
                <a:off x="8927" y="4651"/>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12" name="Freeform 75"/>
              <p:cNvSpPr>
                <a:spLocks/>
              </p:cNvSpPr>
              <p:nvPr/>
            </p:nvSpPr>
            <p:spPr bwMode="auto">
              <a:xfrm>
                <a:off x="8927" y="4651"/>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sp>
          <p:nvSpPr>
            <p:cNvPr id="168" name="Freeform 76"/>
            <p:cNvSpPr>
              <a:spLocks/>
            </p:cNvSpPr>
            <p:nvPr/>
          </p:nvSpPr>
          <p:spPr bwMode="auto">
            <a:xfrm>
              <a:off x="8679" y="4524"/>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0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0"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69" name="Freeform 77"/>
            <p:cNvSpPr>
              <a:spLocks/>
            </p:cNvSpPr>
            <p:nvPr/>
          </p:nvSpPr>
          <p:spPr bwMode="auto">
            <a:xfrm>
              <a:off x="8969" y="4434"/>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nvGrpSpPr>
            <p:cNvPr id="170" name="Group 78"/>
            <p:cNvGrpSpPr>
              <a:grpSpLocks/>
            </p:cNvGrpSpPr>
            <p:nvPr/>
          </p:nvGrpSpPr>
          <p:grpSpPr bwMode="auto">
            <a:xfrm>
              <a:off x="8971" y="5466"/>
              <a:ext cx="377" cy="234"/>
              <a:chOff x="8971" y="5466"/>
              <a:chExt cx="377" cy="234"/>
            </a:xfrm>
          </p:grpSpPr>
          <p:sp>
            <p:nvSpPr>
              <p:cNvPr id="209" name="Freeform 79"/>
              <p:cNvSpPr>
                <a:spLocks/>
              </p:cNvSpPr>
              <p:nvPr/>
            </p:nvSpPr>
            <p:spPr bwMode="auto">
              <a:xfrm>
                <a:off x="8971" y="5466"/>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5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5"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10" name="Freeform 80"/>
              <p:cNvSpPr>
                <a:spLocks/>
              </p:cNvSpPr>
              <p:nvPr/>
            </p:nvSpPr>
            <p:spPr bwMode="auto">
              <a:xfrm>
                <a:off x="8971" y="5466"/>
                <a:ext cx="377" cy="234"/>
              </a:xfrm>
              <a:custGeom>
                <a:avLst/>
                <a:gdLst>
                  <a:gd name="T0" fmla="*/ 376 w 377"/>
                  <a:gd name="T1" fmla="*/ 85 h 234"/>
                  <a:gd name="T2" fmla="*/ 307 w 377"/>
                  <a:gd name="T3" fmla="*/ 86 h 234"/>
                  <a:gd name="T4" fmla="*/ 375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5" y="86"/>
                    </a:lnTo>
                    <a:lnTo>
                      <a:pt x="376" y="85"/>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sp>
          <p:nvSpPr>
            <p:cNvPr id="171" name="Freeform 81"/>
            <p:cNvSpPr>
              <a:spLocks/>
            </p:cNvSpPr>
            <p:nvPr/>
          </p:nvSpPr>
          <p:spPr bwMode="auto">
            <a:xfrm>
              <a:off x="8723" y="5339"/>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0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0"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nvGrpSpPr>
            <p:cNvPr id="172" name="Group 82"/>
            <p:cNvGrpSpPr>
              <a:grpSpLocks/>
            </p:cNvGrpSpPr>
            <p:nvPr/>
          </p:nvGrpSpPr>
          <p:grpSpPr bwMode="auto">
            <a:xfrm>
              <a:off x="6099" y="4559"/>
              <a:ext cx="3200" cy="3461"/>
              <a:chOff x="6099" y="4559"/>
              <a:chExt cx="3200" cy="3461"/>
            </a:xfrm>
          </p:grpSpPr>
          <p:sp>
            <p:nvSpPr>
              <p:cNvPr id="202" name="Freeform 83"/>
              <p:cNvSpPr>
                <a:spLocks/>
              </p:cNvSpPr>
              <p:nvPr/>
            </p:nvSpPr>
            <p:spPr bwMode="auto">
              <a:xfrm>
                <a:off x="6099" y="4559"/>
                <a:ext cx="3200" cy="3461"/>
              </a:xfrm>
              <a:custGeom>
                <a:avLst/>
                <a:gdLst>
                  <a:gd name="T0" fmla="*/ 373 w 3200"/>
                  <a:gd name="T1" fmla="*/ 3355 h 3461"/>
                  <a:gd name="T2" fmla="*/ 271 w 3200"/>
                  <a:gd name="T3" fmla="*/ 3216 h 3461"/>
                  <a:gd name="T4" fmla="*/ 198 w 3200"/>
                  <a:gd name="T5" fmla="*/ 3166 h 3461"/>
                  <a:gd name="T6" fmla="*/ 119 w 3200"/>
                  <a:gd name="T7" fmla="*/ 3202 h 3461"/>
                  <a:gd name="T8" fmla="*/ 0 w 3200"/>
                  <a:gd name="T9" fmla="*/ 3318 h 3461"/>
                  <a:gd name="T10" fmla="*/ 39 w 3200"/>
                  <a:gd name="T11" fmla="*/ 3319 h 3461"/>
                  <a:gd name="T12" fmla="*/ 74 w 3200"/>
                  <a:gd name="T13" fmla="*/ 3332 h 3461"/>
                  <a:gd name="T14" fmla="*/ 115 w 3200"/>
                  <a:gd name="T15" fmla="*/ 3355 h 3461"/>
                  <a:gd name="T16" fmla="*/ 174 w 3200"/>
                  <a:gd name="T17" fmla="*/ 3389 h 3461"/>
                  <a:gd name="T18" fmla="*/ 231 w 3200"/>
                  <a:gd name="T19" fmla="*/ 3417 h 3461"/>
                  <a:gd name="T20" fmla="*/ 270 w 3200"/>
                  <a:gd name="T21" fmla="*/ 3424 h 3461"/>
                  <a:gd name="T22" fmla="*/ 312 w 3200"/>
                  <a:gd name="T23" fmla="*/ 3404 h 3461"/>
                  <a:gd name="T24" fmla="*/ 373 w 3200"/>
                  <a:gd name="T25" fmla="*/ 3355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373" y="3355"/>
                    </a:moveTo>
                    <a:lnTo>
                      <a:pt x="271" y="3216"/>
                    </a:lnTo>
                    <a:lnTo>
                      <a:pt x="198" y="3166"/>
                    </a:lnTo>
                    <a:lnTo>
                      <a:pt x="119" y="3202"/>
                    </a:lnTo>
                    <a:lnTo>
                      <a:pt x="0" y="3318"/>
                    </a:lnTo>
                    <a:lnTo>
                      <a:pt x="39" y="3319"/>
                    </a:lnTo>
                    <a:lnTo>
                      <a:pt x="74" y="3332"/>
                    </a:lnTo>
                    <a:lnTo>
                      <a:pt x="115" y="3355"/>
                    </a:lnTo>
                    <a:lnTo>
                      <a:pt x="174" y="3389"/>
                    </a:lnTo>
                    <a:lnTo>
                      <a:pt x="231" y="3417"/>
                    </a:lnTo>
                    <a:lnTo>
                      <a:pt x="270" y="3424"/>
                    </a:lnTo>
                    <a:lnTo>
                      <a:pt x="312" y="3404"/>
                    </a:lnTo>
                    <a:lnTo>
                      <a:pt x="373" y="3355"/>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03" name="Freeform 84"/>
              <p:cNvSpPr>
                <a:spLocks/>
              </p:cNvSpPr>
              <p:nvPr/>
            </p:nvSpPr>
            <p:spPr bwMode="auto">
              <a:xfrm>
                <a:off x="6099" y="4559"/>
                <a:ext cx="3200" cy="3461"/>
              </a:xfrm>
              <a:custGeom>
                <a:avLst/>
                <a:gdLst>
                  <a:gd name="T0" fmla="*/ 761 w 3200"/>
                  <a:gd name="T1" fmla="*/ 3196 h 3461"/>
                  <a:gd name="T2" fmla="*/ 732 w 3200"/>
                  <a:gd name="T3" fmla="*/ 3223 h 3461"/>
                  <a:gd name="T4" fmla="*/ 699 w 3200"/>
                  <a:gd name="T5" fmla="*/ 3239 h 3461"/>
                  <a:gd name="T6" fmla="*/ 653 w 3200"/>
                  <a:gd name="T7" fmla="*/ 3252 h 3461"/>
                  <a:gd name="T8" fmla="*/ 588 w 3200"/>
                  <a:gd name="T9" fmla="*/ 3270 h 3461"/>
                  <a:gd name="T10" fmla="*/ 527 w 3200"/>
                  <a:gd name="T11" fmla="*/ 3289 h 3461"/>
                  <a:gd name="T12" fmla="*/ 495 w 3200"/>
                  <a:gd name="T13" fmla="*/ 3313 h 3461"/>
                  <a:gd name="T14" fmla="*/ 480 w 3200"/>
                  <a:gd name="T15" fmla="*/ 3356 h 3461"/>
                  <a:gd name="T16" fmla="*/ 471 w 3200"/>
                  <a:gd name="T17" fmla="*/ 3434 h 3461"/>
                  <a:gd name="T18" fmla="*/ 641 w 3200"/>
                  <a:gd name="T19" fmla="*/ 3460 h 3461"/>
                  <a:gd name="T20" fmla="*/ 728 w 3200"/>
                  <a:gd name="T21" fmla="*/ 3443 h 3461"/>
                  <a:gd name="T22" fmla="*/ 759 w 3200"/>
                  <a:gd name="T23" fmla="*/ 3363 h 3461"/>
                  <a:gd name="T24" fmla="*/ 761 w 3200"/>
                  <a:gd name="T25" fmla="*/ 3196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761" y="3196"/>
                    </a:moveTo>
                    <a:lnTo>
                      <a:pt x="732" y="3223"/>
                    </a:lnTo>
                    <a:lnTo>
                      <a:pt x="699" y="3239"/>
                    </a:lnTo>
                    <a:lnTo>
                      <a:pt x="653" y="3252"/>
                    </a:lnTo>
                    <a:lnTo>
                      <a:pt x="588" y="3270"/>
                    </a:lnTo>
                    <a:lnTo>
                      <a:pt x="527" y="3289"/>
                    </a:lnTo>
                    <a:lnTo>
                      <a:pt x="495" y="3313"/>
                    </a:lnTo>
                    <a:lnTo>
                      <a:pt x="480" y="3356"/>
                    </a:lnTo>
                    <a:lnTo>
                      <a:pt x="471" y="3434"/>
                    </a:lnTo>
                    <a:lnTo>
                      <a:pt x="641" y="3460"/>
                    </a:lnTo>
                    <a:lnTo>
                      <a:pt x="728" y="3443"/>
                    </a:lnTo>
                    <a:lnTo>
                      <a:pt x="759" y="3363"/>
                    </a:lnTo>
                    <a:lnTo>
                      <a:pt x="761" y="3196"/>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04" name="Freeform 85"/>
              <p:cNvSpPr>
                <a:spLocks/>
              </p:cNvSpPr>
              <p:nvPr/>
            </p:nvSpPr>
            <p:spPr bwMode="auto">
              <a:xfrm>
                <a:off x="6099" y="4559"/>
                <a:ext cx="3200" cy="3461"/>
              </a:xfrm>
              <a:custGeom>
                <a:avLst/>
                <a:gdLst>
                  <a:gd name="T0" fmla="*/ 1116 w 3200"/>
                  <a:gd name="T1" fmla="*/ 1194 h 3461"/>
                  <a:gd name="T2" fmla="*/ 1013 w 3200"/>
                  <a:gd name="T3" fmla="*/ 1055 h 3461"/>
                  <a:gd name="T4" fmla="*/ 940 w 3200"/>
                  <a:gd name="T5" fmla="*/ 1005 h 3461"/>
                  <a:gd name="T6" fmla="*/ 862 w 3200"/>
                  <a:gd name="T7" fmla="*/ 1040 h 3461"/>
                  <a:gd name="T8" fmla="*/ 742 w 3200"/>
                  <a:gd name="T9" fmla="*/ 1157 h 3461"/>
                  <a:gd name="T10" fmla="*/ 782 w 3200"/>
                  <a:gd name="T11" fmla="*/ 1158 h 3461"/>
                  <a:gd name="T12" fmla="*/ 817 w 3200"/>
                  <a:gd name="T13" fmla="*/ 1170 h 3461"/>
                  <a:gd name="T14" fmla="*/ 858 w 3200"/>
                  <a:gd name="T15" fmla="*/ 1194 h 3461"/>
                  <a:gd name="T16" fmla="*/ 917 w 3200"/>
                  <a:gd name="T17" fmla="*/ 1227 h 3461"/>
                  <a:gd name="T18" fmla="*/ 973 w 3200"/>
                  <a:gd name="T19" fmla="*/ 1256 h 3461"/>
                  <a:gd name="T20" fmla="*/ 1013 w 3200"/>
                  <a:gd name="T21" fmla="*/ 1262 h 3461"/>
                  <a:gd name="T22" fmla="*/ 1054 w 3200"/>
                  <a:gd name="T23" fmla="*/ 1243 h 3461"/>
                  <a:gd name="T24" fmla="*/ 1116 w 3200"/>
                  <a:gd name="T25" fmla="*/ 1194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1116" y="1194"/>
                    </a:moveTo>
                    <a:lnTo>
                      <a:pt x="1013" y="1055"/>
                    </a:lnTo>
                    <a:lnTo>
                      <a:pt x="940" y="1005"/>
                    </a:lnTo>
                    <a:lnTo>
                      <a:pt x="862" y="1040"/>
                    </a:lnTo>
                    <a:lnTo>
                      <a:pt x="742" y="1157"/>
                    </a:lnTo>
                    <a:lnTo>
                      <a:pt x="782" y="1158"/>
                    </a:lnTo>
                    <a:lnTo>
                      <a:pt x="817" y="1170"/>
                    </a:lnTo>
                    <a:lnTo>
                      <a:pt x="858" y="1194"/>
                    </a:lnTo>
                    <a:lnTo>
                      <a:pt x="917" y="1227"/>
                    </a:lnTo>
                    <a:lnTo>
                      <a:pt x="973" y="1256"/>
                    </a:lnTo>
                    <a:lnTo>
                      <a:pt x="1013" y="1262"/>
                    </a:lnTo>
                    <a:lnTo>
                      <a:pt x="1054" y="1243"/>
                    </a:lnTo>
                    <a:lnTo>
                      <a:pt x="1116" y="1194"/>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05" name="Freeform 86"/>
              <p:cNvSpPr>
                <a:spLocks/>
              </p:cNvSpPr>
              <p:nvPr/>
            </p:nvSpPr>
            <p:spPr bwMode="auto">
              <a:xfrm>
                <a:off x="6099" y="4559"/>
                <a:ext cx="3200" cy="3461"/>
              </a:xfrm>
              <a:custGeom>
                <a:avLst/>
                <a:gdLst>
                  <a:gd name="T0" fmla="*/ 1518 w 3200"/>
                  <a:gd name="T1" fmla="*/ 1879 h 3461"/>
                  <a:gd name="T2" fmla="*/ 1416 w 3200"/>
                  <a:gd name="T3" fmla="*/ 1740 h 3461"/>
                  <a:gd name="T4" fmla="*/ 1343 w 3200"/>
                  <a:gd name="T5" fmla="*/ 1690 h 3461"/>
                  <a:gd name="T6" fmla="*/ 1264 w 3200"/>
                  <a:gd name="T7" fmla="*/ 1725 h 3461"/>
                  <a:gd name="T8" fmla="*/ 1144 w 3200"/>
                  <a:gd name="T9" fmla="*/ 1842 h 3461"/>
                  <a:gd name="T10" fmla="*/ 1184 w 3200"/>
                  <a:gd name="T11" fmla="*/ 1843 h 3461"/>
                  <a:gd name="T12" fmla="*/ 1219 w 3200"/>
                  <a:gd name="T13" fmla="*/ 1855 h 3461"/>
                  <a:gd name="T14" fmla="*/ 1260 w 3200"/>
                  <a:gd name="T15" fmla="*/ 1879 h 3461"/>
                  <a:gd name="T16" fmla="*/ 1319 w 3200"/>
                  <a:gd name="T17" fmla="*/ 1912 h 3461"/>
                  <a:gd name="T18" fmla="*/ 1376 w 3200"/>
                  <a:gd name="T19" fmla="*/ 1941 h 3461"/>
                  <a:gd name="T20" fmla="*/ 1415 w 3200"/>
                  <a:gd name="T21" fmla="*/ 1947 h 3461"/>
                  <a:gd name="T22" fmla="*/ 1457 w 3200"/>
                  <a:gd name="T23" fmla="*/ 1928 h 3461"/>
                  <a:gd name="T24" fmla="*/ 1518 w 3200"/>
                  <a:gd name="T25" fmla="*/ 1879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1518" y="1879"/>
                    </a:moveTo>
                    <a:lnTo>
                      <a:pt x="1416" y="1740"/>
                    </a:lnTo>
                    <a:lnTo>
                      <a:pt x="1343" y="1690"/>
                    </a:lnTo>
                    <a:lnTo>
                      <a:pt x="1264" y="1725"/>
                    </a:lnTo>
                    <a:lnTo>
                      <a:pt x="1144" y="1842"/>
                    </a:lnTo>
                    <a:lnTo>
                      <a:pt x="1184" y="1843"/>
                    </a:lnTo>
                    <a:lnTo>
                      <a:pt x="1219" y="1855"/>
                    </a:lnTo>
                    <a:lnTo>
                      <a:pt x="1260" y="1879"/>
                    </a:lnTo>
                    <a:lnTo>
                      <a:pt x="1319" y="1912"/>
                    </a:lnTo>
                    <a:lnTo>
                      <a:pt x="1376" y="1941"/>
                    </a:lnTo>
                    <a:lnTo>
                      <a:pt x="1415" y="1947"/>
                    </a:lnTo>
                    <a:lnTo>
                      <a:pt x="1457" y="1928"/>
                    </a:lnTo>
                    <a:lnTo>
                      <a:pt x="1518" y="1879"/>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06" name="Freeform 87"/>
              <p:cNvSpPr>
                <a:spLocks/>
              </p:cNvSpPr>
              <p:nvPr/>
            </p:nvSpPr>
            <p:spPr bwMode="auto">
              <a:xfrm>
                <a:off x="6099" y="4559"/>
                <a:ext cx="3200" cy="3461"/>
              </a:xfrm>
              <a:custGeom>
                <a:avLst/>
                <a:gdLst>
                  <a:gd name="T0" fmla="*/ 1964 w 3200"/>
                  <a:gd name="T1" fmla="*/ 188 h 3461"/>
                  <a:gd name="T2" fmla="*/ 1862 w 3200"/>
                  <a:gd name="T3" fmla="*/ 50 h 3461"/>
                  <a:gd name="T4" fmla="*/ 1789 w 3200"/>
                  <a:gd name="T5" fmla="*/ 0 h 3461"/>
                  <a:gd name="T6" fmla="*/ 1710 w 3200"/>
                  <a:gd name="T7" fmla="*/ 35 h 3461"/>
                  <a:gd name="T8" fmla="*/ 1590 w 3200"/>
                  <a:gd name="T9" fmla="*/ 151 h 3461"/>
                  <a:gd name="T10" fmla="*/ 1630 w 3200"/>
                  <a:gd name="T11" fmla="*/ 152 h 3461"/>
                  <a:gd name="T12" fmla="*/ 1665 w 3200"/>
                  <a:gd name="T13" fmla="*/ 165 h 3461"/>
                  <a:gd name="T14" fmla="*/ 1706 w 3200"/>
                  <a:gd name="T15" fmla="*/ 188 h 3461"/>
                  <a:gd name="T16" fmla="*/ 1765 w 3200"/>
                  <a:gd name="T17" fmla="*/ 222 h 3461"/>
                  <a:gd name="T18" fmla="*/ 1822 w 3200"/>
                  <a:gd name="T19" fmla="*/ 251 h 3461"/>
                  <a:gd name="T20" fmla="*/ 1861 w 3200"/>
                  <a:gd name="T21" fmla="*/ 257 h 3461"/>
                  <a:gd name="T22" fmla="*/ 1902 w 3200"/>
                  <a:gd name="T23" fmla="*/ 237 h 3461"/>
                  <a:gd name="T24" fmla="*/ 1964 w 3200"/>
                  <a:gd name="T25" fmla="*/ 188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1964" y="188"/>
                    </a:moveTo>
                    <a:lnTo>
                      <a:pt x="1862" y="50"/>
                    </a:lnTo>
                    <a:lnTo>
                      <a:pt x="1789" y="0"/>
                    </a:lnTo>
                    <a:lnTo>
                      <a:pt x="1710" y="35"/>
                    </a:lnTo>
                    <a:lnTo>
                      <a:pt x="1590" y="151"/>
                    </a:lnTo>
                    <a:lnTo>
                      <a:pt x="1630" y="152"/>
                    </a:lnTo>
                    <a:lnTo>
                      <a:pt x="1665" y="165"/>
                    </a:lnTo>
                    <a:lnTo>
                      <a:pt x="1706" y="188"/>
                    </a:lnTo>
                    <a:lnTo>
                      <a:pt x="1765" y="222"/>
                    </a:lnTo>
                    <a:lnTo>
                      <a:pt x="1822" y="251"/>
                    </a:lnTo>
                    <a:lnTo>
                      <a:pt x="1861" y="257"/>
                    </a:lnTo>
                    <a:lnTo>
                      <a:pt x="1902" y="237"/>
                    </a:lnTo>
                    <a:lnTo>
                      <a:pt x="1964" y="188"/>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07" name="Freeform 88"/>
              <p:cNvSpPr>
                <a:spLocks/>
              </p:cNvSpPr>
              <p:nvPr/>
            </p:nvSpPr>
            <p:spPr bwMode="auto">
              <a:xfrm>
                <a:off x="6099" y="4559"/>
                <a:ext cx="3200" cy="3461"/>
              </a:xfrm>
              <a:custGeom>
                <a:avLst/>
                <a:gdLst>
                  <a:gd name="T0" fmla="*/ 2813 w 3200"/>
                  <a:gd name="T1" fmla="*/ 691 h 3461"/>
                  <a:gd name="T2" fmla="*/ 2710 w 3200"/>
                  <a:gd name="T3" fmla="*/ 552 h 3461"/>
                  <a:gd name="T4" fmla="*/ 2637 w 3200"/>
                  <a:gd name="T5" fmla="*/ 502 h 3461"/>
                  <a:gd name="T6" fmla="*/ 2558 w 3200"/>
                  <a:gd name="T7" fmla="*/ 537 h 3461"/>
                  <a:gd name="T8" fmla="*/ 2439 w 3200"/>
                  <a:gd name="T9" fmla="*/ 654 h 3461"/>
                  <a:gd name="T10" fmla="*/ 2478 w 3200"/>
                  <a:gd name="T11" fmla="*/ 655 h 3461"/>
                  <a:gd name="T12" fmla="*/ 2513 w 3200"/>
                  <a:gd name="T13" fmla="*/ 668 h 3461"/>
                  <a:gd name="T14" fmla="*/ 2555 w 3200"/>
                  <a:gd name="T15" fmla="*/ 691 h 3461"/>
                  <a:gd name="T16" fmla="*/ 2613 w 3200"/>
                  <a:gd name="T17" fmla="*/ 725 h 3461"/>
                  <a:gd name="T18" fmla="*/ 2670 w 3200"/>
                  <a:gd name="T19" fmla="*/ 753 h 3461"/>
                  <a:gd name="T20" fmla="*/ 2709 w 3200"/>
                  <a:gd name="T21" fmla="*/ 759 h 3461"/>
                  <a:gd name="T22" fmla="*/ 2751 w 3200"/>
                  <a:gd name="T23" fmla="*/ 740 h 3461"/>
                  <a:gd name="T24" fmla="*/ 2813 w 3200"/>
                  <a:gd name="T25" fmla="*/ 691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2813" y="691"/>
                    </a:moveTo>
                    <a:lnTo>
                      <a:pt x="2710" y="552"/>
                    </a:lnTo>
                    <a:lnTo>
                      <a:pt x="2637" y="502"/>
                    </a:lnTo>
                    <a:lnTo>
                      <a:pt x="2558" y="537"/>
                    </a:lnTo>
                    <a:lnTo>
                      <a:pt x="2439" y="654"/>
                    </a:lnTo>
                    <a:lnTo>
                      <a:pt x="2478" y="655"/>
                    </a:lnTo>
                    <a:lnTo>
                      <a:pt x="2513" y="668"/>
                    </a:lnTo>
                    <a:lnTo>
                      <a:pt x="2555" y="691"/>
                    </a:lnTo>
                    <a:lnTo>
                      <a:pt x="2613" y="725"/>
                    </a:lnTo>
                    <a:lnTo>
                      <a:pt x="2670" y="753"/>
                    </a:lnTo>
                    <a:lnTo>
                      <a:pt x="2709" y="759"/>
                    </a:lnTo>
                    <a:lnTo>
                      <a:pt x="2751" y="740"/>
                    </a:lnTo>
                    <a:lnTo>
                      <a:pt x="2813" y="691"/>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08" name="Freeform 89"/>
              <p:cNvSpPr>
                <a:spLocks/>
              </p:cNvSpPr>
              <p:nvPr/>
            </p:nvSpPr>
            <p:spPr bwMode="auto">
              <a:xfrm>
                <a:off x="6099" y="4559"/>
                <a:ext cx="3200" cy="3461"/>
              </a:xfrm>
              <a:custGeom>
                <a:avLst/>
                <a:gdLst>
                  <a:gd name="T0" fmla="*/ 3199 w 3200"/>
                  <a:gd name="T1" fmla="*/ 857 h 3461"/>
                  <a:gd name="T2" fmla="*/ 3196 w 3200"/>
                  <a:gd name="T3" fmla="*/ 690 h 3461"/>
                  <a:gd name="T4" fmla="*/ 3168 w 3200"/>
                  <a:gd name="T5" fmla="*/ 718 h 3461"/>
                  <a:gd name="T6" fmla="*/ 3135 w 3200"/>
                  <a:gd name="T7" fmla="*/ 735 h 3461"/>
                  <a:gd name="T8" fmla="*/ 3090 w 3200"/>
                  <a:gd name="T9" fmla="*/ 749 h 3461"/>
                  <a:gd name="T10" fmla="*/ 3025 w 3200"/>
                  <a:gd name="T11" fmla="*/ 769 h 3461"/>
                  <a:gd name="T12" fmla="*/ 2966 w 3200"/>
                  <a:gd name="T13" fmla="*/ 791 h 3461"/>
                  <a:gd name="T14" fmla="*/ 2934 w 3200"/>
                  <a:gd name="T15" fmla="*/ 815 h 3461"/>
                  <a:gd name="T16" fmla="*/ 2920 w 3200"/>
                  <a:gd name="T17" fmla="*/ 859 h 3461"/>
                  <a:gd name="T18" fmla="*/ 2913 w 3200"/>
                  <a:gd name="T19" fmla="*/ 937 h 3461"/>
                  <a:gd name="T20" fmla="*/ 3084 w 3200"/>
                  <a:gd name="T21" fmla="*/ 958 h 3461"/>
                  <a:gd name="T22" fmla="*/ 3171 w 3200"/>
                  <a:gd name="T23" fmla="*/ 939 h 3461"/>
                  <a:gd name="T24" fmla="*/ 3199 w 3200"/>
                  <a:gd name="T25" fmla="*/ 857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3199" y="857"/>
                    </a:moveTo>
                    <a:lnTo>
                      <a:pt x="3196" y="690"/>
                    </a:lnTo>
                    <a:lnTo>
                      <a:pt x="3168" y="718"/>
                    </a:lnTo>
                    <a:lnTo>
                      <a:pt x="3135" y="735"/>
                    </a:lnTo>
                    <a:lnTo>
                      <a:pt x="3090" y="749"/>
                    </a:lnTo>
                    <a:lnTo>
                      <a:pt x="3025" y="769"/>
                    </a:lnTo>
                    <a:lnTo>
                      <a:pt x="2966" y="791"/>
                    </a:lnTo>
                    <a:lnTo>
                      <a:pt x="2934" y="815"/>
                    </a:lnTo>
                    <a:lnTo>
                      <a:pt x="2920" y="859"/>
                    </a:lnTo>
                    <a:lnTo>
                      <a:pt x="2913" y="937"/>
                    </a:lnTo>
                    <a:lnTo>
                      <a:pt x="3084" y="958"/>
                    </a:lnTo>
                    <a:lnTo>
                      <a:pt x="3171" y="939"/>
                    </a:lnTo>
                    <a:lnTo>
                      <a:pt x="3199" y="857"/>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sp>
          <p:nvSpPr>
            <p:cNvPr id="173" name="Freeform 90"/>
            <p:cNvSpPr>
              <a:spLocks/>
            </p:cNvSpPr>
            <p:nvPr/>
          </p:nvSpPr>
          <p:spPr bwMode="auto">
            <a:xfrm>
              <a:off x="8314" y="7676"/>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74" name="Freeform 91"/>
            <p:cNvSpPr>
              <a:spLocks/>
            </p:cNvSpPr>
            <p:nvPr/>
          </p:nvSpPr>
          <p:spPr bwMode="auto">
            <a:xfrm>
              <a:off x="8142" y="7250"/>
              <a:ext cx="374" cy="258"/>
            </a:xfrm>
            <a:custGeom>
              <a:avLst/>
              <a:gdLst>
                <a:gd name="T0" fmla="*/ 198 w 374"/>
                <a:gd name="T1" fmla="*/ 0 h 258"/>
                <a:gd name="T2" fmla="*/ 119 w 374"/>
                <a:gd name="T3" fmla="*/ 35 h 258"/>
                <a:gd name="T4" fmla="*/ 0 w 374"/>
                <a:gd name="T5" fmla="*/ 151 h 258"/>
                <a:gd name="T6" fmla="*/ 39 w 374"/>
                <a:gd name="T7" fmla="*/ 152 h 258"/>
                <a:gd name="T8" fmla="*/ 74 w 374"/>
                <a:gd name="T9" fmla="*/ 165 h 258"/>
                <a:gd name="T10" fmla="*/ 115 w 374"/>
                <a:gd name="T11" fmla="*/ 188 h 258"/>
                <a:gd name="T12" fmla="*/ 174 w 374"/>
                <a:gd name="T13" fmla="*/ 222 h 258"/>
                <a:gd name="T14" fmla="*/ 231 w 374"/>
                <a:gd name="T15" fmla="*/ 251 h 258"/>
                <a:gd name="T16" fmla="*/ 270 w 374"/>
                <a:gd name="T17" fmla="*/ 257 h 258"/>
                <a:gd name="T18" fmla="*/ 312 w 374"/>
                <a:gd name="T19" fmla="*/ 237 h 258"/>
                <a:gd name="T20" fmla="*/ 373 w 374"/>
                <a:gd name="T21" fmla="*/ 188 h 258"/>
                <a:gd name="T22" fmla="*/ 271 w 374"/>
                <a:gd name="T23" fmla="*/ 50 h 258"/>
                <a:gd name="T24" fmla="*/ 198 w 374"/>
                <a:gd name="T25" fmla="*/ 0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4" h="258">
                  <a:moveTo>
                    <a:pt x="198" y="0"/>
                  </a:moveTo>
                  <a:lnTo>
                    <a:pt x="119" y="35"/>
                  </a:lnTo>
                  <a:lnTo>
                    <a:pt x="0" y="151"/>
                  </a:lnTo>
                  <a:lnTo>
                    <a:pt x="39" y="152"/>
                  </a:lnTo>
                  <a:lnTo>
                    <a:pt x="74" y="165"/>
                  </a:lnTo>
                  <a:lnTo>
                    <a:pt x="115" y="188"/>
                  </a:lnTo>
                  <a:lnTo>
                    <a:pt x="174" y="222"/>
                  </a:lnTo>
                  <a:lnTo>
                    <a:pt x="231" y="251"/>
                  </a:lnTo>
                  <a:lnTo>
                    <a:pt x="270" y="257"/>
                  </a:lnTo>
                  <a:lnTo>
                    <a:pt x="312" y="237"/>
                  </a:lnTo>
                  <a:lnTo>
                    <a:pt x="373" y="188"/>
                  </a:lnTo>
                  <a:lnTo>
                    <a:pt x="271" y="50"/>
                  </a:lnTo>
                  <a:lnTo>
                    <a:pt x="198"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75" name="Freeform 92"/>
            <p:cNvSpPr>
              <a:spLocks/>
            </p:cNvSpPr>
            <p:nvPr/>
          </p:nvSpPr>
          <p:spPr bwMode="auto">
            <a:xfrm>
              <a:off x="8891" y="6376"/>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nvGrpSpPr>
            <p:cNvPr id="176" name="Group 93"/>
            <p:cNvGrpSpPr>
              <a:grpSpLocks/>
            </p:cNvGrpSpPr>
            <p:nvPr/>
          </p:nvGrpSpPr>
          <p:grpSpPr bwMode="auto">
            <a:xfrm>
              <a:off x="7030" y="5456"/>
              <a:ext cx="2064" cy="751"/>
              <a:chOff x="7030" y="5456"/>
              <a:chExt cx="2064" cy="751"/>
            </a:xfrm>
          </p:grpSpPr>
          <p:sp>
            <p:nvSpPr>
              <p:cNvPr id="199" name="Freeform 94"/>
              <p:cNvSpPr>
                <a:spLocks/>
              </p:cNvSpPr>
              <p:nvPr/>
            </p:nvSpPr>
            <p:spPr bwMode="auto">
              <a:xfrm>
                <a:off x="7030" y="5456"/>
                <a:ext cx="2064" cy="751"/>
              </a:xfrm>
              <a:custGeom>
                <a:avLst/>
                <a:gdLst>
                  <a:gd name="T0" fmla="*/ 373 w 2064"/>
                  <a:gd name="T1" fmla="*/ 188 h 751"/>
                  <a:gd name="T2" fmla="*/ 271 w 2064"/>
                  <a:gd name="T3" fmla="*/ 50 h 751"/>
                  <a:gd name="T4" fmla="*/ 198 w 2064"/>
                  <a:gd name="T5" fmla="*/ 0 h 751"/>
                  <a:gd name="T6" fmla="*/ 119 w 2064"/>
                  <a:gd name="T7" fmla="*/ 35 h 751"/>
                  <a:gd name="T8" fmla="*/ 0 w 2064"/>
                  <a:gd name="T9" fmla="*/ 151 h 751"/>
                  <a:gd name="T10" fmla="*/ 39 w 2064"/>
                  <a:gd name="T11" fmla="*/ 152 h 751"/>
                  <a:gd name="T12" fmla="*/ 74 w 2064"/>
                  <a:gd name="T13" fmla="*/ 165 h 751"/>
                  <a:gd name="T14" fmla="*/ 115 w 2064"/>
                  <a:gd name="T15" fmla="*/ 188 h 751"/>
                  <a:gd name="T16" fmla="*/ 174 w 2064"/>
                  <a:gd name="T17" fmla="*/ 222 h 751"/>
                  <a:gd name="T18" fmla="*/ 231 w 2064"/>
                  <a:gd name="T19" fmla="*/ 251 h 751"/>
                  <a:gd name="T20" fmla="*/ 270 w 2064"/>
                  <a:gd name="T21" fmla="*/ 257 h 751"/>
                  <a:gd name="T22" fmla="*/ 312 w 2064"/>
                  <a:gd name="T23" fmla="*/ 237 h 751"/>
                  <a:gd name="T24" fmla="*/ 373 w 2064"/>
                  <a:gd name="T25" fmla="*/ 188 h 7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64" h="751">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00" name="Freeform 95"/>
              <p:cNvSpPr>
                <a:spLocks/>
              </p:cNvSpPr>
              <p:nvPr/>
            </p:nvSpPr>
            <p:spPr bwMode="auto">
              <a:xfrm>
                <a:off x="7030" y="5456"/>
                <a:ext cx="2064" cy="751"/>
              </a:xfrm>
              <a:custGeom>
                <a:avLst/>
                <a:gdLst>
                  <a:gd name="T0" fmla="*/ 761 w 2064"/>
                  <a:gd name="T1" fmla="*/ 29 h 751"/>
                  <a:gd name="T2" fmla="*/ 732 w 2064"/>
                  <a:gd name="T3" fmla="*/ 56 h 751"/>
                  <a:gd name="T4" fmla="*/ 699 w 2064"/>
                  <a:gd name="T5" fmla="*/ 72 h 751"/>
                  <a:gd name="T6" fmla="*/ 653 w 2064"/>
                  <a:gd name="T7" fmla="*/ 85 h 751"/>
                  <a:gd name="T8" fmla="*/ 588 w 2064"/>
                  <a:gd name="T9" fmla="*/ 103 h 751"/>
                  <a:gd name="T10" fmla="*/ 527 w 2064"/>
                  <a:gd name="T11" fmla="*/ 122 h 751"/>
                  <a:gd name="T12" fmla="*/ 495 w 2064"/>
                  <a:gd name="T13" fmla="*/ 146 h 751"/>
                  <a:gd name="T14" fmla="*/ 480 w 2064"/>
                  <a:gd name="T15" fmla="*/ 189 h 751"/>
                  <a:gd name="T16" fmla="*/ 471 w 2064"/>
                  <a:gd name="T17" fmla="*/ 267 h 751"/>
                  <a:gd name="T18" fmla="*/ 641 w 2064"/>
                  <a:gd name="T19" fmla="*/ 293 h 751"/>
                  <a:gd name="T20" fmla="*/ 728 w 2064"/>
                  <a:gd name="T21" fmla="*/ 277 h 751"/>
                  <a:gd name="T22" fmla="*/ 759 w 2064"/>
                  <a:gd name="T23" fmla="*/ 196 h 751"/>
                  <a:gd name="T24" fmla="*/ 761 w 2064"/>
                  <a:gd name="T25" fmla="*/ 29 h 7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64" h="751">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201" name="Freeform 96"/>
              <p:cNvSpPr>
                <a:spLocks/>
              </p:cNvSpPr>
              <p:nvPr/>
            </p:nvSpPr>
            <p:spPr bwMode="auto">
              <a:xfrm>
                <a:off x="7030" y="5456"/>
                <a:ext cx="2064" cy="751"/>
              </a:xfrm>
              <a:custGeom>
                <a:avLst/>
                <a:gdLst>
                  <a:gd name="T0" fmla="*/ 2063 w 2064"/>
                  <a:gd name="T1" fmla="*/ 682 h 751"/>
                  <a:gd name="T2" fmla="*/ 1961 w 2064"/>
                  <a:gd name="T3" fmla="*/ 543 h 751"/>
                  <a:gd name="T4" fmla="*/ 1887 w 2064"/>
                  <a:gd name="T5" fmla="*/ 493 h 751"/>
                  <a:gd name="T6" fmla="*/ 1809 w 2064"/>
                  <a:gd name="T7" fmla="*/ 528 h 751"/>
                  <a:gd name="T8" fmla="*/ 1689 w 2064"/>
                  <a:gd name="T9" fmla="*/ 645 h 751"/>
                  <a:gd name="T10" fmla="*/ 1729 w 2064"/>
                  <a:gd name="T11" fmla="*/ 646 h 751"/>
                  <a:gd name="T12" fmla="*/ 1764 w 2064"/>
                  <a:gd name="T13" fmla="*/ 658 h 751"/>
                  <a:gd name="T14" fmla="*/ 1805 w 2064"/>
                  <a:gd name="T15" fmla="*/ 682 h 751"/>
                  <a:gd name="T16" fmla="*/ 1864 w 2064"/>
                  <a:gd name="T17" fmla="*/ 716 h 751"/>
                  <a:gd name="T18" fmla="*/ 1920 w 2064"/>
                  <a:gd name="T19" fmla="*/ 744 h 751"/>
                  <a:gd name="T20" fmla="*/ 1960 w 2064"/>
                  <a:gd name="T21" fmla="*/ 750 h 751"/>
                  <a:gd name="T22" fmla="*/ 2001 w 2064"/>
                  <a:gd name="T23" fmla="*/ 731 h 751"/>
                  <a:gd name="T24" fmla="*/ 2063 w 2064"/>
                  <a:gd name="T25" fmla="*/ 682 h 7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64" h="751">
                    <a:moveTo>
                      <a:pt x="2063" y="682"/>
                    </a:moveTo>
                    <a:lnTo>
                      <a:pt x="1961" y="543"/>
                    </a:lnTo>
                    <a:lnTo>
                      <a:pt x="1887" y="493"/>
                    </a:lnTo>
                    <a:lnTo>
                      <a:pt x="1809" y="528"/>
                    </a:lnTo>
                    <a:lnTo>
                      <a:pt x="1689" y="645"/>
                    </a:lnTo>
                    <a:lnTo>
                      <a:pt x="1729" y="646"/>
                    </a:lnTo>
                    <a:lnTo>
                      <a:pt x="1764" y="658"/>
                    </a:lnTo>
                    <a:lnTo>
                      <a:pt x="1805" y="682"/>
                    </a:lnTo>
                    <a:lnTo>
                      <a:pt x="1864" y="716"/>
                    </a:lnTo>
                    <a:lnTo>
                      <a:pt x="1920" y="744"/>
                    </a:lnTo>
                    <a:lnTo>
                      <a:pt x="1960" y="750"/>
                    </a:lnTo>
                    <a:lnTo>
                      <a:pt x="2001" y="731"/>
                    </a:lnTo>
                    <a:lnTo>
                      <a:pt x="2063" y="682"/>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sp>
          <p:nvSpPr>
            <p:cNvPr id="177" name="Freeform 97"/>
            <p:cNvSpPr>
              <a:spLocks/>
            </p:cNvSpPr>
            <p:nvPr/>
          </p:nvSpPr>
          <p:spPr bwMode="auto">
            <a:xfrm>
              <a:off x="8288" y="4676"/>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nvGrpSpPr>
            <p:cNvPr id="178" name="Group 98"/>
            <p:cNvGrpSpPr>
              <a:grpSpLocks/>
            </p:cNvGrpSpPr>
            <p:nvPr/>
          </p:nvGrpSpPr>
          <p:grpSpPr bwMode="auto">
            <a:xfrm>
              <a:off x="8116" y="4250"/>
              <a:ext cx="762" cy="294"/>
              <a:chOff x="8116" y="4250"/>
              <a:chExt cx="762" cy="294"/>
            </a:xfrm>
          </p:grpSpPr>
          <p:sp>
            <p:nvSpPr>
              <p:cNvPr id="197" name="Freeform 99"/>
              <p:cNvSpPr>
                <a:spLocks/>
              </p:cNvSpPr>
              <p:nvPr/>
            </p:nvSpPr>
            <p:spPr bwMode="auto">
              <a:xfrm>
                <a:off x="8116" y="4250"/>
                <a:ext cx="762" cy="294"/>
              </a:xfrm>
              <a:custGeom>
                <a:avLst/>
                <a:gdLst>
                  <a:gd name="T0" fmla="*/ 373 w 762"/>
                  <a:gd name="T1" fmla="*/ 188 h 294"/>
                  <a:gd name="T2" fmla="*/ 271 w 762"/>
                  <a:gd name="T3" fmla="*/ 50 h 294"/>
                  <a:gd name="T4" fmla="*/ 198 w 762"/>
                  <a:gd name="T5" fmla="*/ 0 h 294"/>
                  <a:gd name="T6" fmla="*/ 119 w 762"/>
                  <a:gd name="T7" fmla="*/ 35 h 294"/>
                  <a:gd name="T8" fmla="*/ 0 w 762"/>
                  <a:gd name="T9" fmla="*/ 151 h 294"/>
                  <a:gd name="T10" fmla="*/ 39 w 762"/>
                  <a:gd name="T11" fmla="*/ 152 h 294"/>
                  <a:gd name="T12" fmla="*/ 74 w 762"/>
                  <a:gd name="T13" fmla="*/ 165 h 294"/>
                  <a:gd name="T14" fmla="*/ 115 w 762"/>
                  <a:gd name="T15" fmla="*/ 188 h 294"/>
                  <a:gd name="T16" fmla="*/ 174 w 762"/>
                  <a:gd name="T17" fmla="*/ 222 h 294"/>
                  <a:gd name="T18" fmla="*/ 231 w 762"/>
                  <a:gd name="T19" fmla="*/ 251 h 294"/>
                  <a:gd name="T20" fmla="*/ 270 w 762"/>
                  <a:gd name="T21" fmla="*/ 257 h 294"/>
                  <a:gd name="T22" fmla="*/ 312 w 762"/>
                  <a:gd name="T23" fmla="*/ 237 h 294"/>
                  <a:gd name="T24" fmla="*/ 373 w 762"/>
                  <a:gd name="T25" fmla="*/ 188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98" name="Freeform 100"/>
              <p:cNvSpPr>
                <a:spLocks/>
              </p:cNvSpPr>
              <p:nvPr/>
            </p:nvSpPr>
            <p:spPr bwMode="auto">
              <a:xfrm>
                <a:off x="8116" y="4250"/>
                <a:ext cx="762" cy="294"/>
              </a:xfrm>
              <a:custGeom>
                <a:avLst/>
                <a:gdLst>
                  <a:gd name="T0" fmla="*/ 761 w 762"/>
                  <a:gd name="T1" fmla="*/ 29 h 294"/>
                  <a:gd name="T2" fmla="*/ 732 w 762"/>
                  <a:gd name="T3" fmla="*/ 56 h 294"/>
                  <a:gd name="T4" fmla="*/ 699 w 762"/>
                  <a:gd name="T5" fmla="*/ 72 h 294"/>
                  <a:gd name="T6" fmla="*/ 653 w 762"/>
                  <a:gd name="T7" fmla="*/ 85 h 294"/>
                  <a:gd name="T8" fmla="*/ 588 w 762"/>
                  <a:gd name="T9" fmla="*/ 103 h 294"/>
                  <a:gd name="T10" fmla="*/ 527 w 762"/>
                  <a:gd name="T11" fmla="*/ 122 h 294"/>
                  <a:gd name="T12" fmla="*/ 495 w 762"/>
                  <a:gd name="T13" fmla="*/ 146 h 294"/>
                  <a:gd name="T14" fmla="*/ 480 w 762"/>
                  <a:gd name="T15" fmla="*/ 189 h 294"/>
                  <a:gd name="T16" fmla="*/ 471 w 762"/>
                  <a:gd name="T17" fmla="*/ 267 h 294"/>
                  <a:gd name="T18" fmla="*/ 641 w 762"/>
                  <a:gd name="T19" fmla="*/ 293 h 294"/>
                  <a:gd name="T20" fmla="*/ 728 w 762"/>
                  <a:gd name="T21" fmla="*/ 277 h 294"/>
                  <a:gd name="T22" fmla="*/ 759 w 762"/>
                  <a:gd name="T23" fmla="*/ 196 h 294"/>
                  <a:gd name="T24" fmla="*/ 761 w 762"/>
                  <a:gd name="T25" fmla="*/ 29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sp>
          <p:nvSpPr>
            <p:cNvPr id="179" name="Freeform 101"/>
            <p:cNvSpPr>
              <a:spLocks/>
            </p:cNvSpPr>
            <p:nvPr/>
          </p:nvSpPr>
          <p:spPr bwMode="auto">
            <a:xfrm>
              <a:off x="9011" y="5273"/>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nvGrpSpPr>
            <p:cNvPr id="180" name="Group 102"/>
            <p:cNvGrpSpPr>
              <a:grpSpLocks/>
            </p:cNvGrpSpPr>
            <p:nvPr/>
          </p:nvGrpSpPr>
          <p:grpSpPr bwMode="auto">
            <a:xfrm>
              <a:off x="8839" y="4847"/>
              <a:ext cx="762" cy="294"/>
              <a:chOff x="8839" y="4847"/>
              <a:chExt cx="762" cy="294"/>
            </a:xfrm>
          </p:grpSpPr>
          <p:sp>
            <p:nvSpPr>
              <p:cNvPr id="195" name="Freeform 103"/>
              <p:cNvSpPr>
                <a:spLocks/>
              </p:cNvSpPr>
              <p:nvPr/>
            </p:nvSpPr>
            <p:spPr bwMode="auto">
              <a:xfrm>
                <a:off x="8839" y="4847"/>
                <a:ext cx="762" cy="294"/>
              </a:xfrm>
              <a:custGeom>
                <a:avLst/>
                <a:gdLst>
                  <a:gd name="T0" fmla="*/ 373 w 762"/>
                  <a:gd name="T1" fmla="*/ 188 h 294"/>
                  <a:gd name="T2" fmla="*/ 271 w 762"/>
                  <a:gd name="T3" fmla="*/ 50 h 294"/>
                  <a:gd name="T4" fmla="*/ 198 w 762"/>
                  <a:gd name="T5" fmla="*/ 0 h 294"/>
                  <a:gd name="T6" fmla="*/ 119 w 762"/>
                  <a:gd name="T7" fmla="*/ 35 h 294"/>
                  <a:gd name="T8" fmla="*/ 0 w 762"/>
                  <a:gd name="T9" fmla="*/ 151 h 294"/>
                  <a:gd name="T10" fmla="*/ 39 w 762"/>
                  <a:gd name="T11" fmla="*/ 152 h 294"/>
                  <a:gd name="T12" fmla="*/ 74 w 762"/>
                  <a:gd name="T13" fmla="*/ 165 h 294"/>
                  <a:gd name="T14" fmla="*/ 115 w 762"/>
                  <a:gd name="T15" fmla="*/ 188 h 294"/>
                  <a:gd name="T16" fmla="*/ 174 w 762"/>
                  <a:gd name="T17" fmla="*/ 222 h 294"/>
                  <a:gd name="T18" fmla="*/ 231 w 762"/>
                  <a:gd name="T19" fmla="*/ 251 h 294"/>
                  <a:gd name="T20" fmla="*/ 270 w 762"/>
                  <a:gd name="T21" fmla="*/ 257 h 294"/>
                  <a:gd name="T22" fmla="*/ 312 w 762"/>
                  <a:gd name="T23" fmla="*/ 237 h 294"/>
                  <a:gd name="T24" fmla="*/ 373 w 762"/>
                  <a:gd name="T25" fmla="*/ 188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96" name="Freeform 104"/>
              <p:cNvSpPr>
                <a:spLocks/>
              </p:cNvSpPr>
              <p:nvPr/>
            </p:nvSpPr>
            <p:spPr bwMode="auto">
              <a:xfrm>
                <a:off x="8839" y="4847"/>
                <a:ext cx="762" cy="294"/>
              </a:xfrm>
              <a:custGeom>
                <a:avLst/>
                <a:gdLst>
                  <a:gd name="T0" fmla="*/ 761 w 762"/>
                  <a:gd name="T1" fmla="*/ 29 h 294"/>
                  <a:gd name="T2" fmla="*/ 732 w 762"/>
                  <a:gd name="T3" fmla="*/ 56 h 294"/>
                  <a:gd name="T4" fmla="*/ 699 w 762"/>
                  <a:gd name="T5" fmla="*/ 72 h 294"/>
                  <a:gd name="T6" fmla="*/ 653 w 762"/>
                  <a:gd name="T7" fmla="*/ 85 h 294"/>
                  <a:gd name="T8" fmla="*/ 588 w 762"/>
                  <a:gd name="T9" fmla="*/ 103 h 294"/>
                  <a:gd name="T10" fmla="*/ 527 w 762"/>
                  <a:gd name="T11" fmla="*/ 122 h 294"/>
                  <a:gd name="T12" fmla="*/ 495 w 762"/>
                  <a:gd name="T13" fmla="*/ 146 h 294"/>
                  <a:gd name="T14" fmla="*/ 480 w 762"/>
                  <a:gd name="T15" fmla="*/ 189 h 294"/>
                  <a:gd name="T16" fmla="*/ 471 w 762"/>
                  <a:gd name="T17" fmla="*/ 267 h 294"/>
                  <a:gd name="T18" fmla="*/ 641 w 762"/>
                  <a:gd name="T19" fmla="*/ 293 h 294"/>
                  <a:gd name="T20" fmla="*/ 728 w 762"/>
                  <a:gd name="T21" fmla="*/ 277 h 294"/>
                  <a:gd name="T22" fmla="*/ 759 w 762"/>
                  <a:gd name="T23" fmla="*/ 196 h 294"/>
                  <a:gd name="T24" fmla="*/ 761 w 762"/>
                  <a:gd name="T25" fmla="*/ 29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sp>
          <p:nvSpPr>
            <p:cNvPr id="181" name="Freeform 105"/>
            <p:cNvSpPr>
              <a:spLocks/>
            </p:cNvSpPr>
            <p:nvPr/>
          </p:nvSpPr>
          <p:spPr bwMode="auto">
            <a:xfrm>
              <a:off x="8627" y="7023"/>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nvGrpSpPr>
            <p:cNvPr id="182" name="Group 106"/>
            <p:cNvGrpSpPr>
              <a:grpSpLocks/>
            </p:cNvGrpSpPr>
            <p:nvPr/>
          </p:nvGrpSpPr>
          <p:grpSpPr bwMode="auto">
            <a:xfrm>
              <a:off x="8455" y="6597"/>
              <a:ext cx="762" cy="294"/>
              <a:chOff x="8455" y="6597"/>
              <a:chExt cx="762" cy="294"/>
            </a:xfrm>
          </p:grpSpPr>
          <p:sp>
            <p:nvSpPr>
              <p:cNvPr id="193" name="Freeform 107"/>
              <p:cNvSpPr>
                <a:spLocks/>
              </p:cNvSpPr>
              <p:nvPr/>
            </p:nvSpPr>
            <p:spPr bwMode="auto">
              <a:xfrm>
                <a:off x="8455" y="6597"/>
                <a:ext cx="762" cy="294"/>
              </a:xfrm>
              <a:custGeom>
                <a:avLst/>
                <a:gdLst>
                  <a:gd name="T0" fmla="*/ 373 w 762"/>
                  <a:gd name="T1" fmla="*/ 188 h 294"/>
                  <a:gd name="T2" fmla="*/ 271 w 762"/>
                  <a:gd name="T3" fmla="*/ 50 h 294"/>
                  <a:gd name="T4" fmla="*/ 198 w 762"/>
                  <a:gd name="T5" fmla="*/ 0 h 294"/>
                  <a:gd name="T6" fmla="*/ 119 w 762"/>
                  <a:gd name="T7" fmla="*/ 35 h 294"/>
                  <a:gd name="T8" fmla="*/ 0 w 762"/>
                  <a:gd name="T9" fmla="*/ 151 h 294"/>
                  <a:gd name="T10" fmla="*/ 39 w 762"/>
                  <a:gd name="T11" fmla="*/ 152 h 294"/>
                  <a:gd name="T12" fmla="*/ 74 w 762"/>
                  <a:gd name="T13" fmla="*/ 165 h 294"/>
                  <a:gd name="T14" fmla="*/ 115 w 762"/>
                  <a:gd name="T15" fmla="*/ 188 h 294"/>
                  <a:gd name="T16" fmla="*/ 174 w 762"/>
                  <a:gd name="T17" fmla="*/ 222 h 294"/>
                  <a:gd name="T18" fmla="*/ 231 w 762"/>
                  <a:gd name="T19" fmla="*/ 251 h 294"/>
                  <a:gd name="T20" fmla="*/ 270 w 762"/>
                  <a:gd name="T21" fmla="*/ 257 h 294"/>
                  <a:gd name="T22" fmla="*/ 312 w 762"/>
                  <a:gd name="T23" fmla="*/ 237 h 294"/>
                  <a:gd name="T24" fmla="*/ 373 w 762"/>
                  <a:gd name="T25" fmla="*/ 188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94" name="Freeform 108"/>
              <p:cNvSpPr>
                <a:spLocks/>
              </p:cNvSpPr>
              <p:nvPr/>
            </p:nvSpPr>
            <p:spPr bwMode="auto">
              <a:xfrm>
                <a:off x="8455" y="6597"/>
                <a:ext cx="762" cy="294"/>
              </a:xfrm>
              <a:custGeom>
                <a:avLst/>
                <a:gdLst>
                  <a:gd name="T0" fmla="*/ 761 w 762"/>
                  <a:gd name="T1" fmla="*/ 29 h 294"/>
                  <a:gd name="T2" fmla="*/ 732 w 762"/>
                  <a:gd name="T3" fmla="*/ 56 h 294"/>
                  <a:gd name="T4" fmla="*/ 699 w 762"/>
                  <a:gd name="T5" fmla="*/ 72 h 294"/>
                  <a:gd name="T6" fmla="*/ 653 w 762"/>
                  <a:gd name="T7" fmla="*/ 85 h 294"/>
                  <a:gd name="T8" fmla="*/ 588 w 762"/>
                  <a:gd name="T9" fmla="*/ 103 h 294"/>
                  <a:gd name="T10" fmla="*/ 527 w 762"/>
                  <a:gd name="T11" fmla="*/ 122 h 294"/>
                  <a:gd name="T12" fmla="*/ 495 w 762"/>
                  <a:gd name="T13" fmla="*/ 146 h 294"/>
                  <a:gd name="T14" fmla="*/ 480 w 762"/>
                  <a:gd name="T15" fmla="*/ 189 h 294"/>
                  <a:gd name="T16" fmla="*/ 471 w 762"/>
                  <a:gd name="T17" fmla="*/ 267 h 294"/>
                  <a:gd name="T18" fmla="*/ 641 w 762"/>
                  <a:gd name="T19" fmla="*/ 293 h 294"/>
                  <a:gd name="T20" fmla="*/ 728 w 762"/>
                  <a:gd name="T21" fmla="*/ 277 h 294"/>
                  <a:gd name="T22" fmla="*/ 759 w 762"/>
                  <a:gd name="T23" fmla="*/ 196 h 294"/>
                  <a:gd name="T24" fmla="*/ 761 w 762"/>
                  <a:gd name="T25" fmla="*/ 29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sp>
          <p:nvSpPr>
            <p:cNvPr id="183" name="Freeform 109"/>
            <p:cNvSpPr>
              <a:spLocks/>
            </p:cNvSpPr>
            <p:nvPr/>
          </p:nvSpPr>
          <p:spPr bwMode="auto">
            <a:xfrm>
              <a:off x="8961" y="7697"/>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nvGrpSpPr>
            <p:cNvPr id="184" name="Group 110"/>
            <p:cNvGrpSpPr>
              <a:grpSpLocks/>
            </p:cNvGrpSpPr>
            <p:nvPr/>
          </p:nvGrpSpPr>
          <p:grpSpPr bwMode="auto">
            <a:xfrm>
              <a:off x="8789" y="7271"/>
              <a:ext cx="762" cy="294"/>
              <a:chOff x="8789" y="7271"/>
              <a:chExt cx="762" cy="294"/>
            </a:xfrm>
          </p:grpSpPr>
          <p:sp>
            <p:nvSpPr>
              <p:cNvPr id="191" name="Freeform 111"/>
              <p:cNvSpPr>
                <a:spLocks/>
              </p:cNvSpPr>
              <p:nvPr/>
            </p:nvSpPr>
            <p:spPr bwMode="auto">
              <a:xfrm>
                <a:off x="8789" y="7271"/>
                <a:ext cx="762" cy="294"/>
              </a:xfrm>
              <a:custGeom>
                <a:avLst/>
                <a:gdLst>
                  <a:gd name="T0" fmla="*/ 373 w 762"/>
                  <a:gd name="T1" fmla="*/ 188 h 294"/>
                  <a:gd name="T2" fmla="*/ 271 w 762"/>
                  <a:gd name="T3" fmla="*/ 50 h 294"/>
                  <a:gd name="T4" fmla="*/ 198 w 762"/>
                  <a:gd name="T5" fmla="*/ 0 h 294"/>
                  <a:gd name="T6" fmla="*/ 119 w 762"/>
                  <a:gd name="T7" fmla="*/ 35 h 294"/>
                  <a:gd name="T8" fmla="*/ 0 w 762"/>
                  <a:gd name="T9" fmla="*/ 151 h 294"/>
                  <a:gd name="T10" fmla="*/ 39 w 762"/>
                  <a:gd name="T11" fmla="*/ 152 h 294"/>
                  <a:gd name="T12" fmla="*/ 74 w 762"/>
                  <a:gd name="T13" fmla="*/ 165 h 294"/>
                  <a:gd name="T14" fmla="*/ 115 w 762"/>
                  <a:gd name="T15" fmla="*/ 188 h 294"/>
                  <a:gd name="T16" fmla="*/ 174 w 762"/>
                  <a:gd name="T17" fmla="*/ 222 h 294"/>
                  <a:gd name="T18" fmla="*/ 231 w 762"/>
                  <a:gd name="T19" fmla="*/ 251 h 294"/>
                  <a:gd name="T20" fmla="*/ 270 w 762"/>
                  <a:gd name="T21" fmla="*/ 257 h 294"/>
                  <a:gd name="T22" fmla="*/ 312 w 762"/>
                  <a:gd name="T23" fmla="*/ 237 h 294"/>
                  <a:gd name="T24" fmla="*/ 373 w 762"/>
                  <a:gd name="T25" fmla="*/ 188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92" name="Freeform 112"/>
              <p:cNvSpPr>
                <a:spLocks/>
              </p:cNvSpPr>
              <p:nvPr/>
            </p:nvSpPr>
            <p:spPr bwMode="auto">
              <a:xfrm>
                <a:off x="8789" y="7271"/>
                <a:ext cx="762" cy="294"/>
              </a:xfrm>
              <a:custGeom>
                <a:avLst/>
                <a:gdLst>
                  <a:gd name="T0" fmla="*/ 761 w 762"/>
                  <a:gd name="T1" fmla="*/ 29 h 294"/>
                  <a:gd name="T2" fmla="*/ 732 w 762"/>
                  <a:gd name="T3" fmla="*/ 56 h 294"/>
                  <a:gd name="T4" fmla="*/ 699 w 762"/>
                  <a:gd name="T5" fmla="*/ 72 h 294"/>
                  <a:gd name="T6" fmla="*/ 653 w 762"/>
                  <a:gd name="T7" fmla="*/ 85 h 294"/>
                  <a:gd name="T8" fmla="*/ 588 w 762"/>
                  <a:gd name="T9" fmla="*/ 103 h 294"/>
                  <a:gd name="T10" fmla="*/ 527 w 762"/>
                  <a:gd name="T11" fmla="*/ 122 h 294"/>
                  <a:gd name="T12" fmla="*/ 495 w 762"/>
                  <a:gd name="T13" fmla="*/ 146 h 294"/>
                  <a:gd name="T14" fmla="*/ 480 w 762"/>
                  <a:gd name="T15" fmla="*/ 189 h 294"/>
                  <a:gd name="T16" fmla="*/ 471 w 762"/>
                  <a:gd name="T17" fmla="*/ 267 h 294"/>
                  <a:gd name="T18" fmla="*/ 641 w 762"/>
                  <a:gd name="T19" fmla="*/ 293 h 294"/>
                  <a:gd name="T20" fmla="*/ 728 w 762"/>
                  <a:gd name="T21" fmla="*/ 277 h 294"/>
                  <a:gd name="T22" fmla="*/ 759 w 762"/>
                  <a:gd name="T23" fmla="*/ 196 h 294"/>
                  <a:gd name="T24" fmla="*/ 761 w 762"/>
                  <a:gd name="T25" fmla="*/ 29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sp>
          <p:nvSpPr>
            <p:cNvPr id="185" name="Freeform 113"/>
            <p:cNvSpPr>
              <a:spLocks/>
            </p:cNvSpPr>
            <p:nvPr/>
          </p:nvSpPr>
          <p:spPr bwMode="auto">
            <a:xfrm>
              <a:off x="8723" y="7974"/>
              <a:ext cx="300" cy="281"/>
            </a:xfrm>
            <a:custGeom>
              <a:avLst/>
              <a:gdLst>
                <a:gd name="T0" fmla="*/ 129 w 300"/>
                <a:gd name="T1" fmla="*/ 0 h 281"/>
                <a:gd name="T2" fmla="*/ 50 w 300"/>
                <a:gd name="T3" fmla="*/ 18 h 281"/>
                <a:gd name="T4" fmla="*/ 16 w 300"/>
                <a:gd name="T5" fmla="*/ 103 h 281"/>
                <a:gd name="T6" fmla="*/ 0 w 300"/>
                <a:gd name="T7" fmla="*/ 281 h 281"/>
                <a:gd name="T8" fmla="*/ 47 w 300"/>
                <a:gd name="T9" fmla="*/ 230 h 281"/>
                <a:gd name="T10" fmla="*/ 85 w 300"/>
                <a:gd name="T11" fmla="*/ 200 h 281"/>
                <a:gd name="T12" fmla="*/ 135 w 300"/>
                <a:gd name="T13" fmla="*/ 178 h 281"/>
                <a:gd name="T14" fmla="*/ 216 w 300"/>
                <a:gd name="T15" fmla="*/ 151 h 281"/>
                <a:gd name="T16" fmla="*/ 284 w 300"/>
                <a:gd name="T17" fmla="*/ 113 h 281"/>
                <a:gd name="T18" fmla="*/ 299 w 300"/>
                <a:gd name="T19" fmla="*/ 71 h 281"/>
                <a:gd name="T20" fmla="*/ 287 w 300"/>
                <a:gd name="T21" fmla="*/ 38 h 281"/>
                <a:gd name="T22" fmla="*/ 277 w 300"/>
                <a:gd name="T23" fmla="*/ 25 h 281"/>
                <a:gd name="T24" fmla="*/ 129 w 300"/>
                <a:gd name="T25" fmla="*/ 0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1">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nvGrpSpPr>
            <p:cNvPr id="186" name="Group 114"/>
            <p:cNvGrpSpPr>
              <a:grpSpLocks/>
            </p:cNvGrpSpPr>
            <p:nvPr/>
          </p:nvGrpSpPr>
          <p:grpSpPr bwMode="auto">
            <a:xfrm>
              <a:off x="8563" y="7965"/>
              <a:ext cx="762" cy="294"/>
              <a:chOff x="8563" y="7965"/>
              <a:chExt cx="762" cy="294"/>
            </a:xfrm>
          </p:grpSpPr>
          <p:sp>
            <p:nvSpPr>
              <p:cNvPr id="189" name="Freeform 115"/>
              <p:cNvSpPr>
                <a:spLocks/>
              </p:cNvSpPr>
              <p:nvPr/>
            </p:nvSpPr>
            <p:spPr bwMode="auto">
              <a:xfrm>
                <a:off x="8563" y="7965"/>
                <a:ext cx="762" cy="294"/>
              </a:xfrm>
              <a:custGeom>
                <a:avLst/>
                <a:gdLst>
                  <a:gd name="T0" fmla="*/ 373 w 762"/>
                  <a:gd name="T1" fmla="*/ 188 h 294"/>
                  <a:gd name="T2" fmla="*/ 271 w 762"/>
                  <a:gd name="T3" fmla="*/ 50 h 294"/>
                  <a:gd name="T4" fmla="*/ 198 w 762"/>
                  <a:gd name="T5" fmla="*/ 0 h 294"/>
                  <a:gd name="T6" fmla="*/ 119 w 762"/>
                  <a:gd name="T7" fmla="*/ 35 h 294"/>
                  <a:gd name="T8" fmla="*/ 0 w 762"/>
                  <a:gd name="T9" fmla="*/ 151 h 294"/>
                  <a:gd name="T10" fmla="*/ 39 w 762"/>
                  <a:gd name="T11" fmla="*/ 152 h 294"/>
                  <a:gd name="T12" fmla="*/ 74 w 762"/>
                  <a:gd name="T13" fmla="*/ 165 h 294"/>
                  <a:gd name="T14" fmla="*/ 115 w 762"/>
                  <a:gd name="T15" fmla="*/ 188 h 294"/>
                  <a:gd name="T16" fmla="*/ 174 w 762"/>
                  <a:gd name="T17" fmla="*/ 222 h 294"/>
                  <a:gd name="T18" fmla="*/ 231 w 762"/>
                  <a:gd name="T19" fmla="*/ 251 h 294"/>
                  <a:gd name="T20" fmla="*/ 270 w 762"/>
                  <a:gd name="T21" fmla="*/ 257 h 294"/>
                  <a:gd name="T22" fmla="*/ 312 w 762"/>
                  <a:gd name="T23" fmla="*/ 237 h 294"/>
                  <a:gd name="T24" fmla="*/ 373 w 762"/>
                  <a:gd name="T25" fmla="*/ 188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sp>
            <p:nvSpPr>
              <p:cNvPr id="190" name="Freeform 116"/>
              <p:cNvSpPr>
                <a:spLocks/>
              </p:cNvSpPr>
              <p:nvPr/>
            </p:nvSpPr>
            <p:spPr bwMode="auto">
              <a:xfrm>
                <a:off x="8563" y="7965"/>
                <a:ext cx="762" cy="294"/>
              </a:xfrm>
              <a:custGeom>
                <a:avLst/>
                <a:gdLst>
                  <a:gd name="T0" fmla="*/ 761 w 762"/>
                  <a:gd name="T1" fmla="*/ 29 h 294"/>
                  <a:gd name="T2" fmla="*/ 732 w 762"/>
                  <a:gd name="T3" fmla="*/ 56 h 294"/>
                  <a:gd name="T4" fmla="*/ 699 w 762"/>
                  <a:gd name="T5" fmla="*/ 72 h 294"/>
                  <a:gd name="T6" fmla="*/ 653 w 762"/>
                  <a:gd name="T7" fmla="*/ 85 h 294"/>
                  <a:gd name="T8" fmla="*/ 588 w 762"/>
                  <a:gd name="T9" fmla="*/ 103 h 294"/>
                  <a:gd name="T10" fmla="*/ 527 w 762"/>
                  <a:gd name="T11" fmla="*/ 122 h 294"/>
                  <a:gd name="T12" fmla="*/ 495 w 762"/>
                  <a:gd name="T13" fmla="*/ 146 h 294"/>
                  <a:gd name="T14" fmla="*/ 480 w 762"/>
                  <a:gd name="T15" fmla="*/ 189 h 294"/>
                  <a:gd name="T16" fmla="*/ 471 w 762"/>
                  <a:gd name="T17" fmla="*/ 267 h 294"/>
                  <a:gd name="T18" fmla="*/ 641 w 762"/>
                  <a:gd name="T19" fmla="*/ 293 h 294"/>
                  <a:gd name="T20" fmla="*/ 728 w 762"/>
                  <a:gd name="T21" fmla="*/ 277 h 294"/>
                  <a:gd name="T22" fmla="*/ 759 w 762"/>
                  <a:gd name="T23" fmla="*/ 196 h 294"/>
                  <a:gd name="T24" fmla="*/ 761 w 762"/>
                  <a:gd name="T25" fmla="*/ 29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latin typeface="Garamond" panose="02020404030301010803" pitchFamily="18" charset="0"/>
                </a:endParaRPr>
              </a:p>
            </p:txBody>
          </p:sp>
        </p:grpSp>
        <p:pic>
          <p:nvPicPr>
            <p:cNvPr id="187" name="Picture 11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62" y="8854"/>
              <a:ext cx="30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11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10" y="4201"/>
              <a:ext cx="5300" cy="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1" name="Rectangle 240"/>
          <p:cNvSpPr/>
          <p:nvPr/>
        </p:nvSpPr>
        <p:spPr>
          <a:xfrm>
            <a:off x="5897493" y="1545685"/>
            <a:ext cx="3095845" cy="3091552"/>
          </a:xfrm>
          <a:prstGeom prst="rect">
            <a:avLst/>
          </a:prstGeom>
        </p:spPr>
        <p:txBody>
          <a:bodyPr wrap="square">
            <a:spAutoFit/>
          </a:bodyPr>
          <a:lstStyle/>
          <a:p>
            <a:pPr>
              <a:lnSpc>
                <a:spcPct val="150000"/>
              </a:lnSpc>
              <a:buClr>
                <a:srgbClr val="000000"/>
              </a:buClr>
            </a:pPr>
            <a:r>
              <a:rPr lang="tr-TR" altLang="tr-TR" sz="2200" b="1" dirty="0">
                <a:solidFill>
                  <a:srgbClr val="FF0000"/>
                </a:solidFill>
                <a:latin typeface="Garamond" panose="02020404030301010803" pitchFamily="18" charset="0"/>
              </a:rPr>
              <a:t>Cumhuriyet Başsavcılığı</a:t>
            </a:r>
          </a:p>
          <a:p>
            <a:pPr>
              <a:lnSpc>
                <a:spcPct val="150000"/>
              </a:lnSpc>
              <a:buClr>
                <a:srgbClr val="000000"/>
              </a:buClr>
            </a:pPr>
            <a:r>
              <a:rPr lang="tr-TR" altLang="tr-TR" sz="2200" b="1" dirty="0">
                <a:solidFill>
                  <a:srgbClr val="FF0000"/>
                </a:solidFill>
                <a:latin typeface="Garamond" panose="02020404030301010803" pitchFamily="18" charset="0"/>
              </a:rPr>
              <a:t>Aile Mahkemeleri </a:t>
            </a:r>
          </a:p>
          <a:p>
            <a:pPr>
              <a:lnSpc>
                <a:spcPct val="150000"/>
              </a:lnSpc>
              <a:buClr>
                <a:srgbClr val="000000"/>
              </a:buClr>
            </a:pPr>
            <a:r>
              <a:rPr lang="tr-TR" sz="2200" b="1" dirty="0">
                <a:solidFill>
                  <a:srgbClr val="FF0000"/>
                </a:solidFill>
                <a:latin typeface="Garamond" panose="02020404030301010803" pitchFamily="18" charset="0"/>
              </a:rPr>
              <a:t>Kolluk Birimleri</a:t>
            </a:r>
          </a:p>
          <a:p>
            <a:pPr>
              <a:lnSpc>
                <a:spcPct val="150000"/>
              </a:lnSpc>
              <a:buClr>
                <a:srgbClr val="000000"/>
              </a:buClr>
            </a:pPr>
            <a:r>
              <a:rPr lang="tr-TR" sz="2200" b="1" dirty="0">
                <a:solidFill>
                  <a:srgbClr val="FF0000"/>
                </a:solidFill>
                <a:latin typeface="Garamond" panose="02020404030301010803" pitchFamily="18" charset="0"/>
              </a:rPr>
              <a:t>Polis Merkezleri</a:t>
            </a:r>
          </a:p>
          <a:p>
            <a:pPr>
              <a:lnSpc>
                <a:spcPct val="150000"/>
              </a:lnSpc>
              <a:buClr>
                <a:srgbClr val="000000"/>
              </a:buClr>
            </a:pPr>
            <a:r>
              <a:rPr lang="tr-TR" sz="2200" b="1" dirty="0">
                <a:solidFill>
                  <a:srgbClr val="FF0000"/>
                </a:solidFill>
                <a:latin typeface="Garamond" panose="02020404030301010803" pitchFamily="18" charset="0"/>
              </a:rPr>
              <a:t>Jandarma Karakolları</a:t>
            </a:r>
          </a:p>
          <a:p>
            <a:pPr>
              <a:lnSpc>
                <a:spcPct val="150000"/>
              </a:lnSpc>
              <a:buClr>
                <a:srgbClr val="000000"/>
              </a:buClr>
            </a:pPr>
            <a:r>
              <a:rPr lang="tr-TR" sz="2200" b="1" dirty="0">
                <a:solidFill>
                  <a:srgbClr val="FF0000"/>
                </a:solidFill>
                <a:latin typeface="Garamond" panose="02020404030301010803" pitchFamily="18" charset="0"/>
              </a:rPr>
              <a:t>Sağlık Bakanlığı</a:t>
            </a:r>
            <a:endParaRPr lang="en-US" sz="2200" b="1" dirty="0">
              <a:solidFill>
                <a:srgbClr val="FF0000"/>
              </a:solidFill>
              <a:latin typeface="Garamond" panose="02020404030301010803" pitchFamily="18" charset="0"/>
            </a:endParaRPr>
          </a:p>
        </p:txBody>
      </p:sp>
      <p:pic>
        <p:nvPicPr>
          <p:cNvPr id="242" name="Resim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512661" y="4869160"/>
            <a:ext cx="1091787" cy="144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Resim 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40152" y="4800352"/>
            <a:ext cx="1456435" cy="167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6" name="Group 2"/>
          <p:cNvGrpSpPr>
            <a:grpSpLocks/>
          </p:cNvGrpSpPr>
          <p:nvPr/>
        </p:nvGrpSpPr>
        <p:grpSpPr bwMode="auto">
          <a:xfrm>
            <a:off x="-2484784" y="4365104"/>
            <a:ext cx="4608512" cy="2306367"/>
            <a:chOff x="0" y="-339"/>
            <a:chExt cx="15121" cy="11678"/>
          </a:xfrm>
        </p:grpSpPr>
        <p:pic>
          <p:nvPicPr>
            <p:cNvPr id="247"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339"/>
              <a:ext cx="11340" cy="1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 name="Freeform 7"/>
            <p:cNvSpPr>
              <a:spLocks/>
            </p:cNvSpPr>
            <p:nvPr/>
          </p:nvSpPr>
          <p:spPr bwMode="auto">
            <a:xfrm>
              <a:off x="1403" y="10515"/>
              <a:ext cx="20" cy="824"/>
            </a:xfrm>
            <a:custGeom>
              <a:avLst/>
              <a:gdLst>
                <a:gd name="T0" fmla="*/ 0 w 20"/>
                <a:gd name="T1" fmla="*/ 0 h 824"/>
                <a:gd name="T2" fmla="*/ 0 w 20"/>
                <a:gd name="T3" fmla="*/ 823 h 824"/>
                <a:gd name="T4" fmla="*/ 0 60000 65536"/>
                <a:gd name="T5" fmla="*/ 0 60000 65536"/>
              </a:gdLst>
              <a:ahLst/>
              <a:cxnLst>
                <a:cxn ang="T4">
                  <a:pos x="T0" y="T1"/>
                </a:cxn>
                <a:cxn ang="T5">
                  <a:pos x="T2" y="T3"/>
                </a:cxn>
              </a:cxnLst>
              <a:rect l="0" t="0" r="r" b="b"/>
              <a:pathLst>
                <a:path w="20" h="824">
                  <a:moveTo>
                    <a:pt x="0" y="0"/>
                  </a:moveTo>
                  <a:lnTo>
                    <a:pt x="0" y="823"/>
                  </a:lnTo>
                </a:path>
              </a:pathLst>
            </a:custGeom>
            <a:noFill/>
            <a:ln w="2540">
              <a:solidFill>
                <a:srgbClr val="C6C6C6"/>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latin typeface="Garamond" panose="02020404030301010803" pitchFamily="18" charset="0"/>
              </a:endParaRPr>
            </a:p>
          </p:txBody>
        </p:sp>
        <p:pic>
          <p:nvPicPr>
            <p:cNvPr id="249"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681" y="-39"/>
              <a:ext cx="5440" cy="1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latin typeface="Garamond" panose="02020404030301010803" pitchFamily="18" charset="0"/>
              </a:rPr>
              <a:pPr/>
              <a:t>28</a:t>
            </a:fld>
            <a:endParaRPr lang="tr-TR">
              <a:solidFill>
                <a:prstClr val="black">
                  <a:tint val="75000"/>
                </a:prstClr>
              </a:solidFill>
              <a:latin typeface="Garamond" panose="02020404030301010803" pitchFamily="18" charset="0"/>
            </a:endParaRPr>
          </a:p>
        </p:txBody>
      </p:sp>
      <p:sp>
        <p:nvSpPr>
          <p:cNvPr id="250" name="Başlık 1"/>
          <p:cNvSpPr>
            <a:spLocks noGrp="1"/>
          </p:cNvSpPr>
          <p:nvPr>
            <p:ph type="title"/>
          </p:nvPr>
        </p:nvSpPr>
        <p:spPr>
          <a:xfrm>
            <a:off x="1277918" y="403624"/>
            <a:ext cx="7695828" cy="1008111"/>
          </a:xfrm>
        </p:spPr>
        <p:txBody>
          <a:bodyPr>
            <a:normAutofit/>
          </a:bodyPr>
          <a:lstStyle/>
          <a:p>
            <a:pPr algn="ctr"/>
            <a:r>
              <a:rPr lang="tr-TR" sz="2800" b="1" dirty="0" smtClean="0">
                <a:latin typeface="Garamond" panose="02020404030301010803" pitchFamily="18" charset="0"/>
              </a:rPr>
              <a:t>Şiddet Mağdurlarının Başvurabileceği Kurumlar</a:t>
            </a:r>
            <a:endParaRPr lang="tr-TR" sz="2800" dirty="0">
              <a:latin typeface="Garamond" panose="02020404030301010803" pitchFamily="18" charset="0"/>
            </a:endParaRPr>
          </a:p>
        </p:txBody>
      </p:sp>
      <p:pic>
        <p:nvPicPr>
          <p:cNvPr id="244" name="Resim 243"/>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1316043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smtClean="0"/>
          </a:p>
          <a:p>
            <a:endParaRPr lang="tr-TR" dirty="0"/>
          </a:p>
          <a:p>
            <a:endParaRPr lang="tr-TR" dirty="0" smtClean="0"/>
          </a:p>
          <a:p>
            <a:endParaRPr lang="tr-TR" dirty="0"/>
          </a:p>
          <a:p>
            <a:pPr marL="0" indent="0" algn="ctr">
              <a:buNone/>
            </a:pPr>
            <a:r>
              <a:rPr lang="tr-TR" b="1" dirty="0" smtClean="0">
                <a:solidFill>
                  <a:srgbClr val="C00000"/>
                </a:solidFill>
              </a:rPr>
              <a:t>Şiddet Önleme ve İzleme Merkezleri</a:t>
            </a:r>
          </a:p>
          <a:p>
            <a:pPr marL="0" indent="0" algn="ctr">
              <a:buNone/>
            </a:pPr>
            <a:r>
              <a:rPr lang="tr-TR" b="1" dirty="0" smtClean="0">
                <a:solidFill>
                  <a:srgbClr val="C00000"/>
                </a:solidFill>
              </a:rPr>
              <a:t>(ŞÖNİM)</a:t>
            </a:r>
            <a:endParaRPr lang="tr-TR" b="1" dirty="0">
              <a:solidFill>
                <a:srgbClr val="C00000"/>
              </a:solidFill>
            </a:endParaRPr>
          </a:p>
        </p:txBody>
      </p:sp>
      <p:pic>
        <p:nvPicPr>
          <p:cNvPr id="4" name="Resim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616963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3</a:t>
            </a:fld>
            <a:endParaRPr lang="tr-TR" dirty="0"/>
          </a:p>
        </p:txBody>
      </p:sp>
      <p:sp>
        <p:nvSpPr>
          <p:cNvPr id="6" name="Unvan 1"/>
          <p:cNvSpPr txBox="1">
            <a:spLocks/>
          </p:cNvSpPr>
          <p:nvPr/>
        </p:nvSpPr>
        <p:spPr>
          <a:xfrm>
            <a:off x="1343009" y="485461"/>
            <a:ext cx="7800991" cy="777352"/>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3200" b="1" dirty="0" smtClean="0">
                <a:solidFill>
                  <a:schemeClr val="bg1"/>
                </a:solidFill>
                <a:latin typeface="Times New Roman" panose="02020603050405020304" pitchFamily="18" charset="0"/>
                <a:cs typeface="Times New Roman" panose="02020603050405020304" pitchFamily="18" charset="0"/>
              </a:rPr>
              <a:t>Kadına Yönelik Şiddet Nedir?</a:t>
            </a:r>
            <a:endParaRPr lang="tr-TR" sz="3600" b="1" dirty="0">
              <a:solidFill>
                <a:schemeClr val="bg1"/>
              </a:solidFill>
              <a:latin typeface="Times New Roman" panose="02020603050405020304" pitchFamily="18" charset="0"/>
              <a:cs typeface="Times New Roman" panose="02020603050405020304" pitchFamily="18" charset="0"/>
            </a:endParaRPr>
          </a:p>
        </p:txBody>
      </p:sp>
      <p:sp>
        <p:nvSpPr>
          <p:cNvPr id="7" name="Rectangle 7"/>
          <p:cNvSpPr/>
          <p:nvPr/>
        </p:nvSpPr>
        <p:spPr>
          <a:xfrm>
            <a:off x="690207" y="1458413"/>
            <a:ext cx="7825143" cy="4785926"/>
          </a:xfrm>
          <a:prstGeom prst="rect">
            <a:avLst/>
          </a:prstGeom>
          <a:ln w="28575">
            <a:solidFill>
              <a:srgbClr val="C00000"/>
            </a:solidFill>
            <a:prstDash val="dash"/>
          </a:ln>
        </p:spPr>
        <p:txBody>
          <a:bodyPr wrap="square">
            <a:spAutoFit/>
          </a:bodyPr>
          <a:lstStyle/>
          <a:p>
            <a:pPr marL="342900" indent="-342900" algn="just">
              <a:buClr>
                <a:srgbClr val="C00000"/>
              </a:buClr>
              <a:buFont typeface="Wingdings" panose="05000000000000000000" pitchFamily="2" charset="2"/>
              <a:buChar char="q"/>
            </a:pPr>
            <a:r>
              <a:rPr lang="tr-TR" altLang="tr-TR" sz="2200" b="1" i="1" dirty="0">
                <a:latin typeface="Garamond" panose="02020404030301010803" pitchFamily="18" charset="0"/>
                <a:cs typeface="Times New Roman" panose="02020603050405020304" pitchFamily="18" charset="0"/>
              </a:rPr>
              <a:t>Kadına yönelik şiddet </a:t>
            </a:r>
            <a:r>
              <a:rPr lang="tr-TR" altLang="tr-TR" sz="2200" dirty="0">
                <a:latin typeface="Garamond" panose="02020404030301010803" pitchFamily="18" charset="0"/>
                <a:cs typeface="Times New Roman" panose="02020603050405020304" pitchFamily="18" charset="0"/>
              </a:rPr>
              <a:t>ise ister kamusal isterse özel alanda yaşamda meydana gelsin, kadınlara </a:t>
            </a:r>
            <a:r>
              <a:rPr lang="tr-TR" altLang="tr-TR" sz="2400" b="1" dirty="0">
                <a:solidFill>
                  <a:srgbClr val="C00000"/>
                </a:solidFill>
                <a:latin typeface="Garamond" panose="02020404030301010803" pitchFamily="18" charset="0"/>
                <a:cs typeface="Times New Roman" panose="02020603050405020304" pitchFamily="18" charset="0"/>
              </a:rPr>
              <a:t>fiziksel, cinsel </a:t>
            </a:r>
            <a:r>
              <a:rPr lang="tr-TR" altLang="tr-TR" sz="2200" dirty="0">
                <a:latin typeface="Garamond" panose="02020404030301010803" pitchFamily="18" charset="0"/>
                <a:cs typeface="Times New Roman" panose="02020603050405020304" pitchFamily="18" charset="0"/>
              </a:rPr>
              <a:t>veya</a:t>
            </a:r>
            <a:r>
              <a:rPr lang="tr-TR" altLang="tr-TR" sz="2200" dirty="0">
                <a:solidFill>
                  <a:srgbClr val="C00000"/>
                </a:solidFill>
                <a:latin typeface="Garamond" panose="02020404030301010803" pitchFamily="18" charset="0"/>
                <a:cs typeface="Times New Roman" panose="02020603050405020304" pitchFamily="18" charset="0"/>
              </a:rPr>
              <a:t> </a:t>
            </a:r>
            <a:r>
              <a:rPr lang="tr-TR" altLang="tr-TR" sz="2400" b="1" dirty="0">
                <a:solidFill>
                  <a:srgbClr val="C00000"/>
                </a:solidFill>
                <a:latin typeface="Garamond" panose="02020404030301010803" pitchFamily="18" charset="0"/>
                <a:cs typeface="Times New Roman" panose="02020603050405020304" pitchFamily="18" charset="0"/>
              </a:rPr>
              <a:t>psikolojik </a:t>
            </a:r>
            <a:r>
              <a:rPr lang="tr-TR" altLang="tr-TR" sz="2200" dirty="0">
                <a:latin typeface="Garamond" panose="02020404030301010803" pitchFamily="18" charset="0"/>
                <a:cs typeface="Times New Roman" panose="02020603050405020304" pitchFamily="18" charset="0"/>
              </a:rPr>
              <a:t>acı veya ıstırap veren veya verebilecek olan cinsiyete dayanan bir eylem veya bu tür eylemlerle </a:t>
            </a:r>
            <a:r>
              <a:rPr lang="tr-TR" altLang="tr-TR" sz="2400" b="1" dirty="0">
                <a:solidFill>
                  <a:srgbClr val="C00000"/>
                </a:solidFill>
                <a:latin typeface="Garamond" panose="02020404030301010803" pitchFamily="18" charset="0"/>
                <a:cs typeface="Times New Roman" panose="02020603050405020304" pitchFamily="18" charset="0"/>
              </a:rPr>
              <a:t>tehdit etme, zorlama </a:t>
            </a:r>
            <a:r>
              <a:rPr lang="tr-TR" altLang="tr-TR" sz="2400" dirty="0">
                <a:solidFill>
                  <a:srgbClr val="C00000"/>
                </a:solidFill>
                <a:latin typeface="Garamond" panose="02020404030301010803" pitchFamily="18" charset="0"/>
                <a:cs typeface="Times New Roman" panose="02020603050405020304" pitchFamily="18" charset="0"/>
              </a:rPr>
              <a:t>veya </a:t>
            </a:r>
            <a:r>
              <a:rPr lang="tr-TR" altLang="tr-TR" sz="2400" b="1" dirty="0">
                <a:solidFill>
                  <a:srgbClr val="C00000"/>
                </a:solidFill>
                <a:latin typeface="Garamond" panose="02020404030301010803" pitchFamily="18" charset="0"/>
                <a:cs typeface="Times New Roman" panose="02020603050405020304" pitchFamily="18" charset="0"/>
              </a:rPr>
              <a:t>keyfi olarak özgürlükten yoksun bırakmaktır</a:t>
            </a:r>
            <a:r>
              <a:rPr lang="tr-TR" altLang="tr-TR" sz="2200" b="1" dirty="0">
                <a:latin typeface="Garamond" panose="02020404030301010803" pitchFamily="18" charset="0"/>
                <a:cs typeface="Times New Roman" panose="02020603050405020304" pitchFamily="18" charset="0"/>
              </a:rPr>
              <a:t>.</a:t>
            </a:r>
          </a:p>
          <a:p>
            <a:pPr marL="450850" indent="-450850" algn="just">
              <a:buClr>
                <a:schemeClr val="accent1">
                  <a:lumMod val="75000"/>
                </a:schemeClr>
              </a:buClr>
            </a:pPr>
            <a:r>
              <a:rPr lang="tr-TR" altLang="tr-TR" sz="2200" i="1" dirty="0">
                <a:latin typeface="Garamond" panose="02020404030301010803" pitchFamily="18" charset="0"/>
                <a:cs typeface="Times New Roman" panose="02020603050405020304" pitchFamily="18" charset="0"/>
              </a:rPr>
              <a:t>     (</a:t>
            </a:r>
            <a:r>
              <a:rPr lang="tr-TR" altLang="tr-TR" i="1" dirty="0">
                <a:latin typeface="Garamond" panose="02020404030301010803" pitchFamily="18" charset="0"/>
                <a:cs typeface="Times New Roman" panose="02020603050405020304" pitchFamily="18" charset="0"/>
              </a:rPr>
              <a:t>Birleşmiş Milletler, Kadınlara Karşı Şiddetin Tasfiye Edilmesine Dair Bildiri, 1993)</a:t>
            </a:r>
          </a:p>
          <a:p>
            <a:pPr algn="just">
              <a:buClr>
                <a:schemeClr val="accent1">
                  <a:lumMod val="75000"/>
                </a:schemeClr>
              </a:buClr>
            </a:pPr>
            <a:endParaRPr lang="tr-TR" altLang="tr-TR" sz="2200" dirty="0">
              <a:latin typeface="Garamond" panose="02020404030301010803" pitchFamily="18" charset="0"/>
              <a:cs typeface="Times New Roman" panose="02020603050405020304" pitchFamily="18" charset="0"/>
            </a:endParaRPr>
          </a:p>
          <a:p>
            <a:pPr marL="342900" indent="-342900" algn="just">
              <a:buClr>
                <a:srgbClr val="C00000"/>
              </a:buClr>
              <a:buFont typeface="Wingdings" panose="05000000000000000000" pitchFamily="2" charset="2"/>
              <a:buChar char="q"/>
            </a:pPr>
            <a:r>
              <a:rPr lang="tr-TR" altLang="tr-TR" sz="2200" dirty="0">
                <a:latin typeface="Garamond" panose="02020404030301010803" pitchFamily="18" charset="0"/>
                <a:cs typeface="Times New Roman" panose="02020603050405020304" pitchFamily="18" charset="0"/>
              </a:rPr>
              <a:t>Kadınlara, </a:t>
            </a:r>
            <a:r>
              <a:rPr lang="tr-TR" altLang="tr-TR" sz="2400" b="1" dirty="0">
                <a:solidFill>
                  <a:srgbClr val="C00000"/>
                </a:solidFill>
                <a:latin typeface="Garamond" panose="02020404030301010803" pitchFamily="18" charset="0"/>
                <a:cs typeface="Times New Roman" panose="02020603050405020304" pitchFamily="18" charset="0"/>
              </a:rPr>
              <a:t>yalnızca kadın oldukları için uygulanan</a:t>
            </a:r>
            <a:r>
              <a:rPr lang="tr-TR" altLang="tr-TR" sz="2400" b="1" dirty="0">
                <a:latin typeface="Garamond" panose="02020404030301010803" pitchFamily="18" charset="0"/>
                <a:cs typeface="Times New Roman" panose="02020603050405020304" pitchFamily="18" charset="0"/>
              </a:rPr>
              <a:t> </a:t>
            </a:r>
            <a:r>
              <a:rPr lang="tr-TR" altLang="tr-TR" sz="2200" dirty="0">
                <a:latin typeface="Garamond" panose="02020404030301010803" pitchFamily="18" charset="0"/>
                <a:cs typeface="Times New Roman" panose="02020603050405020304" pitchFamily="18" charset="0"/>
              </a:rPr>
              <a:t>veya kadınları etkileyen </a:t>
            </a:r>
            <a:r>
              <a:rPr lang="tr-TR" altLang="tr-TR" sz="2400" b="1" dirty="0">
                <a:solidFill>
                  <a:srgbClr val="C00000"/>
                </a:solidFill>
                <a:latin typeface="Garamond" panose="02020404030301010803" pitchFamily="18" charset="0"/>
                <a:cs typeface="Times New Roman" panose="02020603050405020304" pitchFamily="18" charset="0"/>
              </a:rPr>
              <a:t>cinsiyete dayalı bir ayrımcılık </a:t>
            </a:r>
            <a:r>
              <a:rPr lang="tr-TR" altLang="tr-TR" sz="2200" dirty="0">
                <a:latin typeface="Garamond" panose="02020404030301010803" pitchFamily="18" charset="0"/>
                <a:cs typeface="Times New Roman" panose="02020603050405020304" pitchFamily="18" charset="0"/>
              </a:rPr>
              <a:t>ile kadının insan hakları ihlaline yol açan ve Kanunda şiddet olarak tanımlanan her türlü tutum ve davranış kadına yönelik şiddet olarak tanımlanmıştır. </a:t>
            </a:r>
          </a:p>
          <a:p>
            <a:pPr algn="just">
              <a:buClr>
                <a:schemeClr val="accent1">
                  <a:lumMod val="75000"/>
                </a:schemeClr>
              </a:buClr>
            </a:pPr>
            <a:r>
              <a:rPr lang="tr-TR" altLang="tr-TR" i="1" dirty="0">
                <a:latin typeface="Garamond" panose="02020404030301010803" pitchFamily="18" charset="0"/>
                <a:cs typeface="Times New Roman" panose="02020603050405020304" pitchFamily="18" charset="0"/>
              </a:rPr>
              <a:t>      (Ailenin Korunması ve Kadına Karşı Şiddetin Önlenmesine Dair Kanun, 6284)</a:t>
            </a:r>
          </a:p>
          <a:p>
            <a:pPr algn="just">
              <a:buClr>
                <a:schemeClr val="accent2"/>
              </a:buClr>
            </a:pPr>
            <a:endParaRPr lang="tr-TR" altLang="tr-TR" sz="1100" i="1" dirty="0" smtClean="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2590571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D3586673-2EFD-4935-810E-08F0C1A03D09}" type="slidenum">
              <a:rPr lang="tr-TR" altLang="tr-TR" sz="1200" smtClean="0">
                <a:solidFill>
                  <a:srgbClr val="898989"/>
                </a:solidFill>
                <a:latin typeface="Arial" pitchFamily="34" charset="0"/>
              </a:rPr>
              <a:pPr algn="l" eaLnBrk="1" hangingPunct="1">
                <a:spcBef>
                  <a:spcPct val="0"/>
                </a:spcBef>
                <a:buFontTx/>
                <a:buNone/>
              </a:pPr>
              <a:t>30</a:t>
            </a:fld>
            <a:endParaRPr lang="tr-TR" altLang="tr-TR" sz="1200" smtClean="0">
              <a:solidFill>
                <a:srgbClr val="898989"/>
              </a:solidFill>
              <a:latin typeface="Arial" pitchFamily="34" charset="0"/>
            </a:endParaRPr>
          </a:p>
        </p:txBody>
      </p:sp>
      <p:sp>
        <p:nvSpPr>
          <p:cNvPr id="9" name="8 Dikdörtgen"/>
          <p:cNvSpPr/>
          <p:nvPr/>
        </p:nvSpPr>
        <p:spPr>
          <a:xfrm>
            <a:off x="1562360" y="556876"/>
            <a:ext cx="7718117" cy="609398"/>
          </a:xfrm>
          <a:prstGeom prst="rect">
            <a:avLst/>
          </a:prstGeom>
        </p:spPr>
        <p:txBody>
          <a:bodyPr wrap="square">
            <a:spAutoFit/>
          </a:bodyPr>
          <a:lstStyle/>
          <a:p>
            <a:pPr>
              <a:lnSpc>
                <a:spcPct val="120000"/>
              </a:lnSpc>
              <a:defRPr/>
            </a:pPr>
            <a:r>
              <a:rPr lang="tr-TR" sz="2800" b="1" kern="0" dirty="0">
                <a:solidFill>
                  <a:schemeClr val="bg1"/>
                </a:solidFill>
                <a:latin typeface="Garamond" panose="02020404030301010803" pitchFamily="18" charset="0"/>
              </a:rPr>
              <a:t>Şiddet Önleme ve İzleme </a:t>
            </a:r>
            <a:r>
              <a:rPr lang="tr-TR" sz="2800" b="1" kern="0" dirty="0" smtClean="0">
                <a:solidFill>
                  <a:schemeClr val="bg1"/>
                </a:solidFill>
                <a:latin typeface="Garamond" panose="02020404030301010803" pitchFamily="18" charset="0"/>
              </a:rPr>
              <a:t>Merkezleri (ŞÖNİM</a:t>
            </a:r>
            <a:r>
              <a:rPr lang="tr-TR" sz="2800" b="1" kern="0" dirty="0">
                <a:solidFill>
                  <a:schemeClr val="bg1"/>
                </a:solidFill>
                <a:latin typeface="Garamond" panose="02020404030301010803" pitchFamily="18" charset="0"/>
              </a:rPr>
              <a:t>)</a:t>
            </a:r>
          </a:p>
        </p:txBody>
      </p:sp>
      <p:sp>
        <p:nvSpPr>
          <p:cNvPr id="2" name="Metin kutusu 1"/>
          <p:cNvSpPr txBox="1"/>
          <p:nvPr/>
        </p:nvSpPr>
        <p:spPr>
          <a:xfrm>
            <a:off x="349382" y="1458496"/>
            <a:ext cx="8401562" cy="4893647"/>
          </a:xfrm>
          <a:prstGeom prst="rect">
            <a:avLst/>
          </a:prstGeom>
          <a:noFill/>
        </p:spPr>
        <p:txBody>
          <a:bodyPr wrap="square" rtlCol="0">
            <a:spAutoFit/>
          </a:bodyPr>
          <a:lstStyle/>
          <a:p>
            <a:pPr algn="just">
              <a:defRPr/>
            </a:pPr>
            <a:r>
              <a:rPr lang="tr-TR" sz="2400" dirty="0">
                <a:solidFill>
                  <a:prstClr val="black"/>
                </a:solidFill>
                <a:latin typeface="Garamond" panose="02020404030301010803" pitchFamily="18" charset="0"/>
                <a:cs typeface="Times New Roman" panose="02020603050405020304" pitchFamily="18" charset="0"/>
              </a:rPr>
              <a:t>Şiddetin önlenmesi ile koruyucu ve önleyici tedbirlerin etkin bir biçimde uygulanmasına yönelik olarak</a:t>
            </a:r>
            <a:r>
              <a:rPr lang="tr-TR" sz="2400" dirty="0" smtClean="0">
                <a:solidFill>
                  <a:prstClr val="black"/>
                </a:solidFill>
                <a:latin typeface="Garamond" panose="02020404030301010803" pitchFamily="18" charset="0"/>
                <a:cs typeface="Times New Roman" panose="02020603050405020304" pitchFamily="18" charset="0"/>
              </a:rPr>
              <a:t>,</a:t>
            </a:r>
            <a:endParaRPr lang="tr-TR" sz="2400" b="1" dirty="0">
              <a:solidFill>
                <a:prstClr val="black"/>
              </a:solidFill>
              <a:latin typeface="Garamond" panose="02020404030301010803" pitchFamily="18" charset="0"/>
              <a:cs typeface="Times New Roman" panose="02020603050405020304" pitchFamily="18" charset="0"/>
            </a:endParaRPr>
          </a:p>
          <a:p>
            <a:pPr marL="342900" indent="-342900" algn="just">
              <a:buFont typeface="Wingdings" pitchFamily="2" charset="2"/>
              <a:buChar char="Ø"/>
              <a:defRPr/>
            </a:pPr>
            <a:r>
              <a:rPr lang="tr-TR" sz="2400" dirty="0">
                <a:solidFill>
                  <a:prstClr val="black"/>
                </a:solidFill>
                <a:latin typeface="Garamond" panose="02020404030301010803" pitchFamily="18" charset="0"/>
                <a:cs typeface="Times New Roman" panose="02020603050405020304" pitchFamily="18" charset="0"/>
              </a:rPr>
              <a:t>Şiddete uğramış ya da şiddete uğrama riski bulunan kişilerin başvurabileceği</a:t>
            </a:r>
            <a:r>
              <a:rPr lang="tr-TR" sz="2400" dirty="0" smtClean="0">
                <a:solidFill>
                  <a:prstClr val="black"/>
                </a:solidFill>
                <a:latin typeface="Garamond" panose="02020404030301010803" pitchFamily="18" charset="0"/>
                <a:cs typeface="Times New Roman" panose="02020603050405020304" pitchFamily="18" charset="0"/>
              </a:rPr>
              <a:t>,</a:t>
            </a:r>
          </a:p>
          <a:p>
            <a:pPr marL="342900" indent="-342900" algn="just">
              <a:buFont typeface="Wingdings" pitchFamily="2" charset="2"/>
              <a:buChar char="Ø"/>
              <a:defRPr/>
            </a:pPr>
            <a:r>
              <a:rPr lang="tr-TR" sz="2400" dirty="0" smtClean="0">
                <a:solidFill>
                  <a:srgbClr val="C00000"/>
                </a:solidFill>
                <a:latin typeface="Garamond" panose="02020404030301010803" pitchFamily="18" charset="0"/>
                <a:cs typeface="Times New Roman" panose="02020603050405020304" pitchFamily="18" charset="0"/>
              </a:rPr>
              <a:t>Gerekli tedbirlerin alınması, devamı, değiştirilmesi, kaldırılması</a:t>
            </a:r>
            <a:r>
              <a:rPr lang="tr-TR" sz="2400" dirty="0" smtClean="0">
                <a:solidFill>
                  <a:prstClr val="black"/>
                </a:solidFill>
                <a:latin typeface="Garamond" panose="02020404030301010803" pitchFamily="18" charset="0"/>
                <a:cs typeface="Times New Roman" panose="02020603050405020304" pitchFamily="18" charset="0"/>
              </a:rPr>
              <a:t> için müracaatların yapılabileceği,</a:t>
            </a:r>
          </a:p>
          <a:p>
            <a:pPr marL="342900" indent="-342900" algn="just">
              <a:buFont typeface="Wingdings" pitchFamily="2" charset="2"/>
              <a:buChar char="Ø"/>
              <a:defRPr/>
            </a:pPr>
            <a:r>
              <a:rPr lang="tr-TR" sz="2400" dirty="0" smtClean="0">
                <a:solidFill>
                  <a:srgbClr val="C00000"/>
                </a:solidFill>
                <a:latin typeface="Garamond" panose="02020404030301010803" pitchFamily="18" charset="0"/>
                <a:cs typeface="Times New Roman" panose="02020603050405020304" pitchFamily="18" charset="0"/>
              </a:rPr>
              <a:t>Koruyucu ve önleyici tedbirlerin </a:t>
            </a:r>
            <a:r>
              <a:rPr lang="tr-TR" sz="2400" dirty="0" smtClean="0">
                <a:solidFill>
                  <a:prstClr val="black"/>
                </a:solidFill>
                <a:latin typeface="Garamond" panose="02020404030301010803" pitchFamily="18" charset="0"/>
                <a:cs typeface="Times New Roman" panose="02020603050405020304" pitchFamily="18" charset="0"/>
              </a:rPr>
              <a:t>takibinin yapıldığı, </a:t>
            </a:r>
            <a:endParaRPr lang="tr-TR" sz="2400" dirty="0">
              <a:solidFill>
                <a:prstClr val="black"/>
              </a:solidFill>
              <a:latin typeface="Garamond" panose="02020404030301010803" pitchFamily="18" charset="0"/>
              <a:cs typeface="Times New Roman" panose="02020603050405020304" pitchFamily="18" charset="0"/>
            </a:endParaRPr>
          </a:p>
          <a:p>
            <a:pPr marL="342900" indent="-342900" algn="just">
              <a:buFont typeface="Wingdings" pitchFamily="2" charset="2"/>
              <a:buChar char="Ø"/>
              <a:defRPr/>
            </a:pPr>
            <a:r>
              <a:rPr lang="tr-TR" sz="2400" dirty="0">
                <a:solidFill>
                  <a:srgbClr val="C00000"/>
                </a:solidFill>
                <a:latin typeface="Garamond" panose="02020404030301010803" pitchFamily="18" charset="0"/>
                <a:cs typeface="Times New Roman" panose="02020603050405020304" pitchFamily="18" charset="0"/>
              </a:rPr>
              <a:t>Danışmanlık</a:t>
            </a:r>
            <a:r>
              <a:rPr lang="tr-TR" sz="2400" dirty="0">
                <a:solidFill>
                  <a:prstClr val="black"/>
                </a:solidFill>
                <a:latin typeface="Garamond" panose="02020404030301010803" pitchFamily="18" charset="0"/>
                <a:cs typeface="Times New Roman" panose="02020603050405020304" pitchFamily="18" charset="0"/>
              </a:rPr>
              <a:t>, </a:t>
            </a:r>
            <a:r>
              <a:rPr lang="tr-TR" sz="2400" dirty="0">
                <a:solidFill>
                  <a:srgbClr val="C00000"/>
                </a:solidFill>
                <a:latin typeface="Garamond" panose="02020404030301010803" pitchFamily="18" charset="0"/>
                <a:cs typeface="Times New Roman" panose="02020603050405020304" pitchFamily="18" charset="0"/>
              </a:rPr>
              <a:t>rehberlik</a:t>
            </a:r>
            <a:r>
              <a:rPr lang="tr-TR" sz="2400" dirty="0">
                <a:solidFill>
                  <a:prstClr val="black"/>
                </a:solidFill>
                <a:latin typeface="Garamond" panose="02020404030301010803" pitchFamily="18" charset="0"/>
                <a:cs typeface="Times New Roman" panose="02020603050405020304" pitchFamily="18" charset="0"/>
              </a:rPr>
              <a:t> ve </a:t>
            </a:r>
            <a:r>
              <a:rPr lang="tr-TR" sz="2400" dirty="0">
                <a:solidFill>
                  <a:srgbClr val="C00000"/>
                </a:solidFill>
                <a:latin typeface="Garamond" panose="02020404030301010803" pitchFamily="18" charset="0"/>
                <a:cs typeface="Times New Roman" panose="02020603050405020304" pitchFamily="18" charset="0"/>
              </a:rPr>
              <a:t>yönlendirme</a:t>
            </a:r>
            <a:r>
              <a:rPr lang="tr-TR" sz="2400" dirty="0">
                <a:solidFill>
                  <a:prstClr val="black"/>
                </a:solidFill>
                <a:latin typeface="Garamond" panose="02020404030301010803" pitchFamily="18" charset="0"/>
                <a:cs typeface="Times New Roman" panose="02020603050405020304" pitchFamily="18" charset="0"/>
              </a:rPr>
              <a:t> hizmetleriyle, ihtiyaç duydukları konularda </a:t>
            </a:r>
            <a:r>
              <a:rPr lang="tr-TR" sz="2400" dirty="0">
                <a:solidFill>
                  <a:srgbClr val="C00000"/>
                </a:solidFill>
                <a:latin typeface="Garamond" panose="02020404030301010803" pitchFamily="18" charset="0"/>
                <a:cs typeface="Times New Roman" panose="02020603050405020304" pitchFamily="18" charset="0"/>
              </a:rPr>
              <a:t>güçlendirici ve destekleyici hizmetleri</a:t>
            </a:r>
            <a:r>
              <a:rPr lang="tr-TR" sz="2400" dirty="0">
                <a:solidFill>
                  <a:prstClr val="black"/>
                </a:solidFill>
                <a:latin typeface="Garamond" panose="02020404030301010803" pitchFamily="18" charset="0"/>
                <a:cs typeface="Times New Roman" panose="02020603050405020304" pitchFamily="18" charset="0"/>
              </a:rPr>
              <a:t> veren</a:t>
            </a:r>
            <a:r>
              <a:rPr lang="tr-TR" sz="2400" dirty="0" smtClean="0">
                <a:solidFill>
                  <a:prstClr val="black"/>
                </a:solidFill>
                <a:latin typeface="Garamond" panose="02020404030301010803" pitchFamily="18" charset="0"/>
                <a:cs typeface="Times New Roman" panose="02020603050405020304" pitchFamily="18" charset="0"/>
              </a:rPr>
              <a:t>,</a:t>
            </a:r>
          </a:p>
          <a:p>
            <a:pPr marL="342900" indent="-342900" algn="just">
              <a:buFont typeface="Wingdings" pitchFamily="2" charset="2"/>
              <a:buChar char="Ø"/>
              <a:defRPr/>
            </a:pPr>
            <a:r>
              <a:rPr lang="tr-TR" sz="2400" dirty="0" smtClean="0">
                <a:solidFill>
                  <a:prstClr val="black"/>
                </a:solidFill>
                <a:latin typeface="Garamond" panose="02020404030301010803" pitchFamily="18" charset="0"/>
                <a:cs typeface="Times New Roman" panose="02020603050405020304" pitchFamily="18" charset="0"/>
              </a:rPr>
              <a:t>Şiddet oluşmadan önlenmesine yönelik </a:t>
            </a:r>
            <a:r>
              <a:rPr lang="tr-TR" sz="2400" dirty="0" smtClean="0">
                <a:solidFill>
                  <a:srgbClr val="C00000"/>
                </a:solidFill>
                <a:latin typeface="Garamond" panose="02020404030301010803" pitchFamily="18" charset="0"/>
                <a:cs typeface="Times New Roman" panose="02020603050405020304" pitchFamily="18" charset="0"/>
              </a:rPr>
              <a:t>önleyici çalışmaların yapıldığı</a:t>
            </a:r>
            <a:r>
              <a:rPr lang="tr-TR" sz="2400" dirty="0" smtClean="0">
                <a:solidFill>
                  <a:prstClr val="black"/>
                </a:solidFill>
                <a:latin typeface="Garamond" panose="02020404030301010803" pitchFamily="18" charset="0"/>
                <a:cs typeface="Times New Roman" panose="02020603050405020304" pitchFamily="18" charset="0"/>
              </a:rPr>
              <a:t>, </a:t>
            </a:r>
            <a:endParaRPr lang="tr-TR" sz="2400" dirty="0">
              <a:solidFill>
                <a:prstClr val="black"/>
              </a:solidFill>
              <a:latin typeface="Garamond" panose="02020404030301010803" pitchFamily="18" charset="0"/>
              <a:cs typeface="Times New Roman" panose="02020603050405020304" pitchFamily="18" charset="0"/>
            </a:endParaRPr>
          </a:p>
          <a:p>
            <a:pPr marL="342900" indent="-342900" algn="just">
              <a:buFont typeface="Wingdings" pitchFamily="2" charset="2"/>
              <a:buChar char="Ø"/>
              <a:defRPr/>
            </a:pPr>
            <a:r>
              <a:rPr lang="tr-TR" sz="2400" dirty="0">
                <a:solidFill>
                  <a:prstClr val="black"/>
                </a:solidFill>
                <a:latin typeface="Garamond" panose="02020404030301010803" pitchFamily="18" charset="0"/>
                <a:cs typeface="Times New Roman" panose="02020603050405020304" pitchFamily="18" charset="0"/>
              </a:rPr>
              <a:t>İzleme çalışmalarını </a:t>
            </a:r>
            <a:r>
              <a:rPr lang="tr-TR" sz="2400" dirty="0">
                <a:solidFill>
                  <a:srgbClr val="C00000"/>
                </a:solidFill>
                <a:latin typeface="Garamond" panose="02020404030301010803" pitchFamily="18" charset="0"/>
                <a:cs typeface="Times New Roman" panose="02020603050405020304" pitchFamily="18" charset="0"/>
              </a:rPr>
              <a:t>yedi gün yirmi dört saat esası ile yürüten</a:t>
            </a:r>
            <a:r>
              <a:rPr lang="tr-TR" sz="2400" dirty="0">
                <a:solidFill>
                  <a:prstClr val="black"/>
                </a:solidFill>
                <a:latin typeface="Garamond" panose="02020404030301010803" pitchFamily="18" charset="0"/>
                <a:cs typeface="Times New Roman" panose="02020603050405020304" pitchFamily="18" charset="0"/>
              </a:rPr>
              <a:t> merkezlerdir.</a:t>
            </a:r>
          </a:p>
        </p:txBody>
      </p:sp>
      <p:pic>
        <p:nvPicPr>
          <p:cNvPr id="5" name="Resim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2077567633"/>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5776FF-AC16-4B72-9C8A-C6C7B834E379}" type="slidenum">
              <a:rPr lang="tr-TR" smtClean="0"/>
              <a:pPr/>
              <a:t>31</a:t>
            </a:fld>
            <a:endParaRPr lang="tr-TR" dirty="0"/>
          </a:p>
        </p:txBody>
      </p:sp>
      <p:sp>
        <p:nvSpPr>
          <p:cNvPr id="7" name="Unvan 1"/>
          <p:cNvSpPr txBox="1">
            <a:spLocks/>
          </p:cNvSpPr>
          <p:nvPr/>
        </p:nvSpPr>
        <p:spPr>
          <a:xfrm>
            <a:off x="2613604" y="445236"/>
            <a:ext cx="7488920" cy="11430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r>
              <a:rPr lang="tr-TR" sz="2800" dirty="0" err="1" smtClean="0">
                <a:latin typeface="Times New Roman" panose="02020603050405020304" pitchFamily="18" charset="0"/>
              </a:rPr>
              <a:t>ŞÖNİM’ler</a:t>
            </a:r>
            <a:r>
              <a:rPr lang="tr-TR" sz="2800" dirty="0" smtClean="0">
                <a:latin typeface="Times New Roman" panose="02020603050405020304" pitchFamily="18" charset="0"/>
              </a:rPr>
              <a:t> Sunulan Hizmetler </a:t>
            </a:r>
          </a:p>
          <a:p>
            <a:endParaRPr lang="tr-TR" sz="2800" dirty="0">
              <a:latin typeface="Times New Roman" panose="02020603050405020304" pitchFamily="18" charset="0"/>
            </a:endParaRPr>
          </a:p>
        </p:txBody>
      </p:sp>
      <p:graphicFrame>
        <p:nvGraphicFramePr>
          <p:cNvPr id="10" name="Diyagram 9"/>
          <p:cNvGraphicFramePr/>
          <p:nvPr>
            <p:extLst>
              <p:ext uri="{D42A27DB-BD31-4B8C-83A1-F6EECF244321}">
                <p14:modId xmlns:p14="http://schemas.microsoft.com/office/powerpoint/2010/main" val="1568763486"/>
              </p:ext>
            </p:extLst>
          </p:nvPr>
        </p:nvGraphicFramePr>
        <p:xfrm>
          <a:off x="566381" y="1331850"/>
          <a:ext cx="8086299" cy="5280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p:cNvSpPr/>
          <p:nvPr/>
        </p:nvSpPr>
        <p:spPr>
          <a:xfrm>
            <a:off x="3498943" y="3153032"/>
            <a:ext cx="2221173" cy="137842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err="1" smtClean="0">
                <a:latin typeface="Garamond" panose="02020404030301010803" pitchFamily="18" charset="0"/>
              </a:rPr>
              <a:t>ŞÖNİM’lerde</a:t>
            </a:r>
            <a:r>
              <a:rPr lang="tr-TR" b="1" dirty="0" smtClean="0">
                <a:latin typeface="Garamond" panose="02020404030301010803" pitchFamily="18" charset="0"/>
              </a:rPr>
              <a:t> Sunulan Hizmetler</a:t>
            </a:r>
            <a:endParaRPr lang="tr-TR" b="1" dirty="0">
              <a:latin typeface="Garamond" panose="02020404030301010803" pitchFamily="18" charset="0"/>
            </a:endParaRPr>
          </a:p>
        </p:txBody>
      </p:sp>
      <p:pic>
        <p:nvPicPr>
          <p:cNvPr id="6" name="Resim 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934089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id="{8C2DD500-433E-FC43-9E93-E8F3D9C9502D}"/>
              </a:ext>
            </a:extLst>
          </p:cNvPr>
          <p:cNvSpPr/>
          <p:nvPr/>
        </p:nvSpPr>
        <p:spPr>
          <a:xfrm>
            <a:off x="1674939" y="1307359"/>
            <a:ext cx="5597774" cy="1754327"/>
          </a:xfrm>
          <a:prstGeom prst="rect">
            <a:avLst/>
          </a:prstGeom>
        </p:spPr>
        <p:txBody>
          <a:bodyPr wrap="square">
            <a:spAutoFit/>
          </a:bodyPr>
          <a:lstStyle/>
          <a:p>
            <a:pPr algn="ctr"/>
            <a:r>
              <a:rPr lang="tr-TR" sz="3600" b="1" dirty="0">
                <a:solidFill>
                  <a:srgbClr val="C00000"/>
                </a:solidFill>
                <a:latin typeface="Garamond"/>
                <a:cs typeface="Garamond"/>
              </a:rPr>
              <a:t>Şiddete Karşı Sıfır Tolerans İlkesiyle </a:t>
            </a:r>
            <a:r>
              <a:rPr lang="tr-TR" sz="3600" b="1" dirty="0" smtClean="0">
                <a:solidFill>
                  <a:srgbClr val="C00000"/>
                </a:solidFill>
                <a:latin typeface="Garamond"/>
                <a:cs typeface="Garamond"/>
              </a:rPr>
              <a:t>Çalışıyoruz</a:t>
            </a:r>
          </a:p>
          <a:p>
            <a:pPr algn="ctr"/>
            <a:endParaRPr lang="tr-TR" sz="3600" b="1" dirty="0" smtClean="0">
              <a:solidFill>
                <a:srgbClr val="C00000"/>
              </a:solidFill>
              <a:latin typeface="Garamond"/>
              <a:cs typeface="Garamond"/>
            </a:endParaRPr>
          </a:p>
        </p:txBody>
      </p:sp>
      <p:sp>
        <p:nvSpPr>
          <p:cNvPr id="10" name="Unvan 1">
            <a:extLst>
              <a:ext uri="{FF2B5EF4-FFF2-40B4-BE49-F238E27FC236}">
                <a16:creationId xmlns:a16="http://schemas.microsoft.com/office/drawing/2014/main" id="{C1A0BF24-4715-CD45-B850-A517AFFA7F54}"/>
              </a:ext>
            </a:extLst>
          </p:cNvPr>
          <p:cNvSpPr txBox="1">
            <a:spLocks/>
          </p:cNvSpPr>
          <p:nvPr/>
        </p:nvSpPr>
        <p:spPr>
          <a:xfrm>
            <a:off x="1510586" y="461198"/>
            <a:ext cx="7062517" cy="846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gn="ctr"/>
            <a:r>
              <a:rPr lang="tr-TR" sz="2400" dirty="0">
                <a:latin typeface="Garamond"/>
                <a:cs typeface="Garamond"/>
              </a:rPr>
              <a:t>ŞİDDET ÖNLEME VE İZLEME MERKEZLERİ </a:t>
            </a:r>
          </a:p>
          <a:p>
            <a:pPr algn="ctr"/>
            <a:r>
              <a:rPr lang="tr-TR" sz="2400" dirty="0">
                <a:latin typeface="Garamond"/>
                <a:cs typeface="Garamond"/>
              </a:rPr>
              <a:t>(ŞÖNİM)</a:t>
            </a:r>
          </a:p>
        </p:txBody>
      </p:sp>
      <p:sp>
        <p:nvSpPr>
          <p:cNvPr id="7" name="Slayt Numarası Yer Tutucusu 2"/>
          <p:cNvSpPr>
            <a:spLocks noGrp="1"/>
          </p:cNvSpPr>
          <p:nvPr>
            <p:ph type="sldNum" sz="quarter" idx="12"/>
          </p:nvPr>
        </p:nvSpPr>
        <p:spPr>
          <a:xfrm>
            <a:off x="6515703" y="6354771"/>
            <a:ext cx="2057400" cy="365125"/>
          </a:xfrm>
          <a:prstGeom prst="rect">
            <a:avLst/>
          </a:prstGeom>
        </p:spPr>
        <p:txBody>
          <a:bodyPr/>
          <a:lstStyle/>
          <a:p>
            <a:pPr>
              <a:defRPr/>
            </a:pPr>
            <a:fld id="{979C7EFC-7984-CE46-A1A5-C5F80F9D915D}" type="slidenum">
              <a:rPr lang="tr-TR" altLang="tr-TR" smtClean="0"/>
              <a:pPr>
                <a:defRPr/>
              </a:pPr>
              <a:t>32</a:t>
            </a:fld>
            <a:r>
              <a:rPr lang="tr-TR" altLang="tr-TR" smtClean="0"/>
              <a:t>/357</a:t>
            </a:r>
            <a:endParaRPr lang="tr-TR" altLang="tr-TR"/>
          </a:p>
        </p:txBody>
      </p:sp>
      <p:pic>
        <p:nvPicPr>
          <p:cNvPr id="6" name="Resim 5">
            <a:extLst>
              <a:ext uri="{FF2B5EF4-FFF2-40B4-BE49-F238E27FC236}">
                <a16:creationId xmlns:a16="http://schemas.microsoft.com/office/drawing/2014/main" id="{9846911B-F1DF-4E89-B350-664411CCE1FA}"/>
              </a:ext>
            </a:extLst>
          </p:cNvPr>
          <p:cNvPicPr/>
          <p:nvPr/>
        </p:nvPicPr>
        <p:blipFill rotWithShape="1">
          <a:blip r:embed="rId3"/>
          <a:srcRect l="22818" t="10581" r="18981" b="9661"/>
          <a:stretch/>
        </p:blipFill>
        <p:spPr bwMode="auto">
          <a:xfrm>
            <a:off x="2128838" y="2714626"/>
            <a:ext cx="4500561" cy="3640146"/>
          </a:xfrm>
          <a:prstGeom prst="rect">
            <a:avLst/>
          </a:prstGeom>
          <a:ln>
            <a:noFill/>
          </a:ln>
          <a:extLst>
            <a:ext uri="{53640926-AAD7-44D8-BBD7-CCE9431645EC}">
              <a14:shadowObscured xmlns:a14="http://schemas.microsoft.com/office/drawing/2010/main"/>
            </a:ext>
          </a:extLst>
        </p:spPr>
      </p:pic>
      <p:pic>
        <p:nvPicPr>
          <p:cNvPr id="8" name="Resim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33611074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1357145" y="538191"/>
            <a:ext cx="6964071" cy="584775"/>
          </a:xfrm>
          <a:prstGeom prst="rect">
            <a:avLst/>
          </a:prstGeom>
          <a:noFill/>
        </p:spPr>
        <p:txBody>
          <a:bodyPr wrap="square" rtlCol="0">
            <a:spAutoFit/>
          </a:bodyPr>
          <a:lstStyle/>
          <a:p>
            <a:pPr algn="ctr"/>
            <a:r>
              <a:rPr lang="tr-TR" sz="3200" b="1" dirty="0" smtClean="0">
                <a:solidFill>
                  <a:schemeClr val="bg1"/>
                </a:solidFill>
                <a:latin typeface="Garamond"/>
                <a:cs typeface="Garamond"/>
              </a:rPr>
              <a:t>Sosyal Hizmet Merkezleri</a:t>
            </a:r>
            <a:endParaRPr lang="tr-TR" sz="3200" b="1" dirty="0">
              <a:solidFill>
                <a:schemeClr val="bg1"/>
              </a:solidFill>
              <a:latin typeface="Garamond"/>
              <a:cs typeface="Garamond"/>
            </a:endParaRPr>
          </a:p>
        </p:txBody>
      </p:sp>
      <p:pic>
        <p:nvPicPr>
          <p:cNvPr id="68610" name="Picture 2" descr="sosyal hizmet merkezleri logo ile ilgili gÃ¶rsel sonuc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67146" y="1480558"/>
            <a:ext cx="2208782" cy="223511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Dikdörtgen 1"/>
          <p:cNvSpPr/>
          <p:nvPr/>
        </p:nvSpPr>
        <p:spPr>
          <a:xfrm>
            <a:off x="137945" y="1361790"/>
            <a:ext cx="6449668" cy="2246769"/>
          </a:xfrm>
          <a:prstGeom prst="rect">
            <a:avLst/>
          </a:prstGeom>
        </p:spPr>
        <p:txBody>
          <a:bodyPr wrap="square">
            <a:spAutoFit/>
          </a:bodyPr>
          <a:lstStyle/>
          <a:p>
            <a:pPr marL="285750" indent="-285750" algn="just">
              <a:spcAft>
                <a:spcPts val="1200"/>
              </a:spcAft>
              <a:buClr>
                <a:srgbClr val="C00000"/>
              </a:buClr>
              <a:buFont typeface="Wingdings" panose="05000000000000000000" pitchFamily="2" charset="2"/>
              <a:buChar char="v"/>
            </a:pPr>
            <a:r>
              <a:rPr lang="tr-TR" sz="2800" dirty="0" smtClean="0">
                <a:latin typeface="Garamond"/>
                <a:cs typeface="Garamond"/>
              </a:rPr>
              <a:t> 387 Sosyal Hizmet Merkezinde kadına </a:t>
            </a:r>
            <a:r>
              <a:rPr lang="tr-TR" sz="2800" dirty="0">
                <a:latin typeface="Garamond"/>
                <a:cs typeface="Garamond"/>
              </a:rPr>
              <a:t>yönelik koruyucu ve önleyici hizmetlerin etkin sunulması </a:t>
            </a:r>
            <a:r>
              <a:rPr lang="tr-TR" sz="2800" dirty="0" smtClean="0">
                <a:latin typeface="Garamond"/>
                <a:cs typeface="Garamond"/>
              </a:rPr>
              <a:t>amacıyla «</a:t>
            </a:r>
            <a:r>
              <a:rPr lang="tr-TR" sz="2800" b="1" dirty="0" smtClean="0">
                <a:solidFill>
                  <a:srgbClr val="C00000"/>
                </a:solidFill>
                <a:latin typeface="Garamond"/>
                <a:cs typeface="Garamond"/>
              </a:rPr>
              <a:t>Şiddetle Mücadele İrtibat </a:t>
            </a:r>
            <a:r>
              <a:rPr lang="tr-TR" sz="2800" b="1" dirty="0">
                <a:solidFill>
                  <a:srgbClr val="C00000"/>
                </a:solidFill>
                <a:latin typeface="Garamond"/>
                <a:cs typeface="Garamond"/>
              </a:rPr>
              <a:t>Noktaları</a:t>
            </a:r>
            <a:r>
              <a:rPr lang="tr-TR" sz="2800" dirty="0">
                <a:latin typeface="Garamond"/>
                <a:cs typeface="Garamond"/>
              </a:rPr>
              <a:t>» oluşturulmuştur</a:t>
            </a:r>
            <a:r>
              <a:rPr lang="tr-TR" sz="2800" dirty="0" smtClean="0">
                <a:latin typeface="Garamond"/>
                <a:cs typeface="Garamond"/>
              </a:rPr>
              <a:t>.</a:t>
            </a:r>
            <a:endParaRPr lang="tr-TR" sz="2800" dirty="0">
              <a:latin typeface="Garamond"/>
              <a:cs typeface="Garamond"/>
            </a:endParaRPr>
          </a:p>
        </p:txBody>
      </p:sp>
      <p:pic>
        <p:nvPicPr>
          <p:cNvPr id="3" name="Resim 2"/>
          <p:cNvPicPr>
            <a:picLocks noChangeAspect="1"/>
          </p:cNvPicPr>
          <p:nvPr/>
        </p:nvPicPr>
        <p:blipFill>
          <a:blip r:embed="rId4"/>
          <a:stretch>
            <a:fillRect/>
          </a:stretch>
        </p:blipFill>
        <p:spPr>
          <a:xfrm>
            <a:off x="2422289" y="3846086"/>
            <a:ext cx="6721711" cy="3011914"/>
          </a:xfrm>
          <a:prstGeom prst="rect">
            <a:avLst/>
          </a:prstGeom>
        </p:spPr>
      </p:pic>
      <p:pic>
        <p:nvPicPr>
          <p:cNvPr id="6" name="Resim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15745144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9848" y="516690"/>
            <a:ext cx="7886700" cy="747754"/>
          </a:xfrm>
        </p:spPr>
        <p:txBody>
          <a:bodyPr>
            <a:normAutofit/>
          </a:bodyPr>
          <a:lstStyle/>
          <a:p>
            <a:pPr algn="ctr"/>
            <a:r>
              <a:rPr lang="tr-TR" sz="3200" dirty="0" smtClean="0">
                <a:effectLst>
                  <a:outerShdw blurRad="38100" dist="38100" dir="2700000" algn="tl">
                    <a:srgbClr val="000000">
                      <a:alpha val="43137"/>
                    </a:srgbClr>
                  </a:outerShdw>
                </a:effectLst>
              </a:rPr>
              <a:t>Kadın Konukevleri</a:t>
            </a:r>
            <a:endParaRPr lang="tr-TR" sz="3200" dirty="0">
              <a:effectLst>
                <a:outerShdw blurRad="38100" dist="38100" dir="2700000" algn="tl">
                  <a:srgbClr val="000000">
                    <a:alpha val="43137"/>
                  </a:srgbClr>
                </a:outerShdw>
              </a:effectLst>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1731" y="1928019"/>
            <a:ext cx="6667500" cy="3857625"/>
          </a:xfrm>
        </p:spPr>
      </p:pic>
      <p:pic>
        <p:nvPicPr>
          <p:cNvPr id="5" name="Resim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352700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ayt Numarası Yer Tutucusu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itchFamily="34" charset="0"/>
              </a:defRPr>
            </a:lvl1pPr>
            <a:lvl2pPr>
              <a:defRPr sz="2100">
                <a:solidFill>
                  <a:schemeClr val="tx1"/>
                </a:solidFill>
                <a:latin typeface="Calibri" pitchFamily="34" charset="0"/>
              </a:defRPr>
            </a:lvl2pPr>
            <a:lvl3pPr>
              <a:defRPr sz="1800">
                <a:solidFill>
                  <a:schemeClr val="tx1"/>
                </a:solidFill>
                <a:latin typeface="Calibri" pitchFamily="34" charset="0"/>
              </a:defRPr>
            </a:lvl3pPr>
            <a:lvl4pPr>
              <a:defRPr sz="1500">
                <a:solidFill>
                  <a:schemeClr val="tx1"/>
                </a:solidFill>
                <a:latin typeface="Calibri" pitchFamily="34" charset="0"/>
              </a:defRPr>
            </a:lvl4pPr>
            <a:lvl5pPr>
              <a:defRPr sz="1500">
                <a:solidFill>
                  <a:schemeClr val="tx1"/>
                </a:solidFill>
                <a:latin typeface="Calibri" pitchFamily="34" charset="0"/>
              </a:defRPr>
            </a:lvl5pPr>
            <a:lvl6pPr eaLnBrk="0" fontAlgn="base" hangingPunct="0">
              <a:spcAft>
                <a:spcPct val="0"/>
              </a:spcAft>
              <a:buFont typeface="Arial" charset="0"/>
              <a:buChar char="»"/>
              <a:defRPr sz="1500">
                <a:solidFill>
                  <a:schemeClr val="tx1"/>
                </a:solidFill>
                <a:latin typeface="Calibri" pitchFamily="34" charset="0"/>
              </a:defRPr>
            </a:lvl6pPr>
            <a:lvl7pPr eaLnBrk="0" fontAlgn="base" hangingPunct="0">
              <a:spcAft>
                <a:spcPct val="0"/>
              </a:spcAft>
              <a:buFont typeface="Arial" charset="0"/>
              <a:buChar char="»"/>
              <a:defRPr sz="1500">
                <a:solidFill>
                  <a:schemeClr val="tx1"/>
                </a:solidFill>
                <a:latin typeface="Calibri" pitchFamily="34" charset="0"/>
              </a:defRPr>
            </a:lvl7pPr>
            <a:lvl8pPr eaLnBrk="0" fontAlgn="base" hangingPunct="0">
              <a:spcAft>
                <a:spcPct val="0"/>
              </a:spcAft>
              <a:buFont typeface="Arial" charset="0"/>
              <a:buChar char="»"/>
              <a:defRPr sz="1500">
                <a:solidFill>
                  <a:schemeClr val="tx1"/>
                </a:solidFill>
                <a:latin typeface="Calibri" pitchFamily="34" charset="0"/>
              </a:defRPr>
            </a:lvl8pPr>
            <a:lvl9pPr eaLnBrk="0" fontAlgn="base" hangingPunct="0">
              <a:spcAft>
                <a:spcPct val="0"/>
              </a:spcAft>
              <a:buFont typeface="Arial" charset="0"/>
              <a:buChar char="»"/>
              <a:defRPr sz="1500">
                <a:solidFill>
                  <a:schemeClr val="tx1"/>
                </a:solidFill>
                <a:latin typeface="Calibri" pitchFamily="34" charset="0"/>
              </a:defRPr>
            </a:lvl9pPr>
          </a:lstStyle>
          <a:p>
            <a:fld id="{880AA1B7-52E1-48A9-8D09-B9D238725034}" type="slidenum">
              <a:rPr lang="tr-TR" altLang="tr-TR" sz="900" smtClean="0">
                <a:solidFill>
                  <a:srgbClr val="FFFFFF"/>
                </a:solidFill>
              </a:rPr>
              <a:pPr/>
              <a:t>35</a:t>
            </a:fld>
            <a:endParaRPr lang="tr-TR" altLang="tr-TR" sz="900">
              <a:solidFill>
                <a:srgbClr val="FFFFFF"/>
              </a:solidFill>
            </a:endParaRPr>
          </a:p>
        </p:txBody>
      </p:sp>
      <p:sp>
        <p:nvSpPr>
          <p:cNvPr id="101379" name="8 Dikdörtgen"/>
          <p:cNvSpPr>
            <a:spLocks noChangeArrowheads="1"/>
          </p:cNvSpPr>
          <p:nvPr/>
        </p:nvSpPr>
        <p:spPr bwMode="auto">
          <a:xfrm>
            <a:off x="1847523" y="516378"/>
            <a:ext cx="5163928" cy="584775"/>
          </a:xfrm>
          <a:prstGeom prst="rect">
            <a:avLst/>
          </a:prstGeom>
          <a:noFill/>
          <a:ln w="9525">
            <a:noFill/>
            <a:miter lim="800000"/>
            <a:headEnd/>
            <a:tailEnd/>
          </a:ln>
        </p:spPr>
        <p:txBody>
          <a:bodyPr wrap="square">
            <a:spAutoFit/>
          </a:bodyPr>
          <a:lstStyle/>
          <a:p>
            <a:pPr algn="ctr" eaLnBrk="1" hangingPunct="1">
              <a:defRPr/>
            </a:pPr>
            <a:r>
              <a:rPr lang="tr-TR" sz="3200" b="1" dirty="0" smtClean="0">
                <a:ln w="0"/>
                <a:solidFill>
                  <a:schemeClr val="bg1"/>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Kadın Konukevleri</a:t>
            </a:r>
            <a:endParaRPr lang="tr-TR" sz="3200" b="1" u="sng" dirty="0">
              <a:ln w="0"/>
              <a:solidFill>
                <a:schemeClr val="bg1"/>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endParaRPr>
          </a:p>
        </p:txBody>
      </p:sp>
      <p:graphicFrame>
        <p:nvGraphicFramePr>
          <p:cNvPr id="13" name="Diyagram 12"/>
          <p:cNvGraphicFramePr/>
          <p:nvPr>
            <p:extLst>
              <p:ext uri="{D42A27DB-BD31-4B8C-83A1-F6EECF244321}">
                <p14:modId xmlns:p14="http://schemas.microsoft.com/office/powerpoint/2010/main" val="1422035715"/>
              </p:ext>
            </p:extLst>
          </p:nvPr>
        </p:nvGraphicFramePr>
        <p:xfrm>
          <a:off x="4095751" y="1552575"/>
          <a:ext cx="4905374" cy="4676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p:cNvSpPr txBox="1"/>
          <p:nvPr/>
        </p:nvSpPr>
        <p:spPr>
          <a:xfrm>
            <a:off x="200026" y="1850111"/>
            <a:ext cx="3638550" cy="3754874"/>
          </a:xfrm>
          <a:prstGeom prst="rect">
            <a:avLst/>
          </a:prstGeom>
          <a:noFill/>
        </p:spPr>
        <p:txBody>
          <a:bodyPr wrap="square">
            <a:spAutoFit/>
          </a:bodyPr>
          <a:lstStyle/>
          <a:p>
            <a:pPr algn="just" eaLnBrk="1" hangingPunct="1">
              <a:defRPr/>
            </a:pPr>
            <a:r>
              <a:rPr lang="tr-TR" sz="2000" kern="0" dirty="0">
                <a:latin typeface="Garamond" panose="02020404030301010803" pitchFamily="18" charset="0"/>
                <a:ea typeface="Batang" pitchFamily="18" charset="-127"/>
                <a:cs typeface="Arial" panose="020B0604020202020204" pitchFamily="34" charset="0"/>
              </a:rPr>
              <a:t>Konukevleri</a:t>
            </a:r>
            <a:r>
              <a:rPr lang="tr-TR" sz="2000" kern="0" dirty="0">
                <a:solidFill>
                  <a:srgbClr val="C00000"/>
                </a:solidFill>
                <a:latin typeface="Garamond" panose="02020404030301010803" pitchFamily="18" charset="0"/>
                <a:ea typeface="Batang" pitchFamily="18" charset="-127"/>
                <a:cs typeface="Arial" panose="020B0604020202020204" pitchFamily="34" charset="0"/>
              </a:rPr>
              <a:t> </a:t>
            </a:r>
            <a:r>
              <a:rPr lang="tr-TR" sz="2000" kern="0" dirty="0">
                <a:solidFill>
                  <a:sysClr val="windowText" lastClr="000000"/>
                </a:solidFill>
                <a:latin typeface="Garamond" panose="02020404030301010803" pitchFamily="18" charset="0"/>
                <a:ea typeface="Batang" pitchFamily="18" charset="-127"/>
                <a:cs typeface="Arial" panose="020B0604020202020204" pitchFamily="34" charset="0"/>
              </a:rPr>
              <a:t>fiziksel, duygusal, cinsel, ekonomik ve sözlü istismara veya şiddete uğrayan kadınların, şiddetten korunması, </a:t>
            </a:r>
            <a:r>
              <a:rPr lang="tr-TR" sz="2000" kern="0" dirty="0" err="1">
                <a:solidFill>
                  <a:sysClr val="windowText" lastClr="000000"/>
                </a:solidFill>
                <a:latin typeface="Garamond" panose="02020404030301010803" pitchFamily="18" charset="0"/>
                <a:ea typeface="Batang" pitchFamily="18" charset="-127"/>
                <a:cs typeface="Arial" panose="020B0604020202020204" pitchFamily="34" charset="0"/>
              </a:rPr>
              <a:t>psiko</a:t>
            </a:r>
            <a:r>
              <a:rPr lang="tr-TR" sz="2000" kern="0" dirty="0">
                <a:solidFill>
                  <a:sysClr val="windowText" lastClr="000000"/>
                </a:solidFill>
                <a:latin typeface="Garamond" panose="02020404030301010803" pitchFamily="18" charset="0"/>
                <a:ea typeface="Batang" pitchFamily="18" charset="-127"/>
                <a:cs typeface="Arial" panose="020B0604020202020204" pitchFamily="34" charset="0"/>
              </a:rPr>
              <a:t>-sosyal ve ekonomik sorunlarının çözülmesi, güçlendirilmesi ve bu dönemde varsa çocukları ile birlikte ihtiyaçlarının da karşılanması suretiyle geçici süreyle kalabilecekleri yatılı sosyal hizmet kuruluşlarıdır.</a:t>
            </a:r>
          </a:p>
          <a:p>
            <a:pPr marL="257175" indent="-257175" algn="just">
              <a:buFont typeface="Arial" panose="020B0604020202020204" pitchFamily="34" charset="0"/>
              <a:buChar char="•"/>
              <a:defRPr/>
            </a:pPr>
            <a:endParaRPr lang="tr-TR" kern="0" dirty="0">
              <a:solidFill>
                <a:sysClr val="windowText" lastClr="000000"/>
              </a:solidFill>
              <a:latin typeface="Garamond" panose="02020404030301010803" pitchFamily="18" charset="0"/>
              <a:ea typeface="Batang" pitchFamily="18" charset="-127"/>
              <a:cs typeface="Arial" panose="020B0604020202020204" pitchFamily="34" charset="0"/>
            </a:endParaRPr>
          </a:p>
        </p:txBody>
      </p:sp>
      <p:pic>
        <p:nvPicPr>
          <p:cNvPr id="6" name="Resim 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89172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2"/>
          <p:cNvSpPr>
            <a:spLocks noChangeArrowheads="1"/>
          </p:cNvSpPr>
          <p:nvPr/>
        </p:nvSpPr>
        <p:spPr bwMode="auto">
          <a:xfrm>
            <a:off x="1127382" y="584346"/>
            <a:ext cx="777804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Calibri"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spcBef>
                <a:spcPct val="0"/>
              </a:spcBef>
              <a:buFontTx/>
              <a:buNone/>
            </a:pPr>
            <a:r>
              <a:rPr lang="tr-TR" altLang="tr-TR" b="1" dirty="0" smtClean="0">
                <a:solidFill>
                  <a:schemeClr val="bg1"/>
                </a:solidFill>
                <a:latin typeface="Garamond"/>
                <a:cs typeface="Garamond"/>
              </a:rPr>
              <a:t>Alo 183 Sosyal Destek Hattı </a:t>
            </a:r>
            <a:endParaRPr lang="tr-TR" altLang="tr-TR" b="1" dirty="0">
              <a:solidFill>
                <a:schemeClr val="bg1"/>
              </a:solidFill>
              <a:latin typeface="Garamond"/>
              <a:cs typeface="Garamond"/>
            </a:endParaRPr>
          </a:p>
        </p:txBody>
      </p:sp>
      <p:grpSp>
        <p:nvGrpSpPr>
          <p:cNvPr id="6" name="Group 2"/>
          <p:cNvGrpSpPr>
            <a:grpSpLocks/>
          </p:cNvGrpSpPr>
          <p:nvPr/>
        </p:nvGrpSpPr>
        <p:grpSpPr bwMode="auto">
          <a:xfrm>
            <a:off x="2383444" y="1263483"/>
            <a:ext cx="6352105" cy="3070257"/>
            <a:chOff x="0" y="-339"/>
            <a:chExt cx="15121" cy="11678"/>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9"/>
              <a:ext cx="11340" cy="1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reeform 7"/>
            <p:cNvSpPr>
              <a:spLocks/>
            </p:cNvSpPr>
            <p:nvPr/>
          </p:nvSpPr>
          <p:spPr bwMode="auto">
            <a:xfrm>
              <a:off x="1403" y="10515"/>
              <a:ext cx="20" cy="824"/>
            </a:xfrm>
            <a:custGeom>
              <a:avLst/>
              <a:gdLst>
                <a:gd name="T0" fmla="*/ 0 w 20"/>
                <a:gd name="T1" fmla="*/ 0 h 824"/>
                <a:gd name="T2" fmla="*/ 0 w 20"/>
                <a:gd name="T3" fmla="*/ 823 h 824"/>
                <a:gd name="T4" fmla="*/ 0 60000 65536"/>
                <a:gd name="T5" fmla="*/ 0 60000 65536"/>
              </a:gdLst>
              <a:ahLst/>
              <a:cxnLst>
                <a:cxn ang="T4">
                  <a:pos x="T0" y="T1"/>
                </a:cxn>
                <a:cxn ang="T5">
                  <a:pos x="T2" y="T3"/>
                </a:cxn>
              </a:cxnLst>
              <a:rect l="0" t="0" r="r" b="b"/>
              <a:pathLst>
                <a:path w="20" h="824">
                  <a:moveTo>
                    <a:pt x="0" y="0"/>
                  </a:moveTo>
                  <a:lnTo>
                    <a:pt x="0" y="823"/>
                  </a:lnTo>
                </a:path>
              </a:pathLst>
            </a:custGeom>
            <a:noFill/>
            <a:ln w="2540">
              <a:solidFill>
                <a:srgbClr val="C6C6C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pic>
          <p:nvPicPr>
            <p:cNvPr id="9"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81" y="-39"/>
              <a:ext cx="5440" cy="1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 name="Dikdörtgen 19"/>
          <p:cNvSpPr>
            <a:spLocks noChangeArrowheads="1"/>
          </p:cNvSpPr>
          <p:nvPr/>
        </p:nvSpPr>
        <p:spPr bwMode="auto">
          <a:xfrm>
            <a:off x="163863" y="1393234"/>
            <a:ext cx="5947688"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Calibri"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342900" indent="-342900" algn="just">
              <a:spcBef>
                <a:spcPct val="0"/>
              </a:spcBef>
              <a:buClr>
                <a:srgbClr val="C00000"/>
              </a:buClr>
              <a:buFont typeface="Wingdings" pitchFamily="2" charset="2"/>
              <a:buChar char="v"/>
            </a:pPr>
            <a:r>
              <a:rPr lang="tr-TR" altLang="tr-TR" sz="2400" dirty="0">
                <a:latin typeface="Garamond"/>
                <a:cs typeface="Garamond"/>
              </a:rPr>
              <a:t>“</a:t>
            </a:r>
            <a:r>
              <a:rPr lang="tr-TR" altLang="tr-TR" sz="2400" b="1" dirty="0">
                <a:latin typeface="Garamond"/>
                <a:cs typeface="Garamond"/>
              </a:rPr>
              <a:t>ALO 183 Sosyal Destek Hattı</a:t>
            </a:r>
            <a:r>
              <a:rPr lang="tr-TR" altLang="tr-TR" sz="2400" dirty="0">
                <a:latin typeface="Garamond"/>
                <a:cs typeface="Garamond"/>
              </a:rPr>
              <a:t>” </a:t>
            </a:r>
            <a:endParaRPr lang="tr-TR" altLang="tr-TR" sz="2400" dirty="0" smtClean="0">
              <a:latin typeface="Garamond"/>
              <a:cs typeface="Garamond"/>
            </a:endParaRPr>
          </a:p>
          <a:p>
            <a:pPr marL="342900" indent="-342900" algn="just">
              <a:spcBef>
                <a:spcPct val="0"/>
              </a:spcBef>
              <a:buClr>
                <a:srgbClr val="C00000"/>
              </a:buClr>
              <a:buFont typeface="Wingdings" pitchFamily="2" charset="2"/>
              <a:buChar char="v"/>
            </a:pPr>
            <a:endParaRPr lang="tr-TR" altLang="tr-TR" sz="2400" dirty="0" smtClean="0">
              <a:latin typeface="Garamond"/>
              <a:cs typeface="Garamond"/>
            </a:endParaRPr>
          </a:p>
          <a:p>
            <a:pPr marL="342900" indent="-342900" algn="just">
              <a:spcBef>
                <a:spcPct val="0"/>
              </a:spcBef>
              <a:buClr>
                <a:srgbClr val="C00000"/>
              </a:buClr>
              <a:buFont typeface="Wingdings" pitchFamily="2" charset="2"/>
              <a:buChar char="v"/>
            </a:pPr>
            <a:r>
              <a:rPr lang="tr-TR" altLang="tr-TR" sz="2400" dirty="0" smtClean="0">
                <a:latin typeface="Garamond"/>
                <a:cs typeface="Garamond"/>
              </a:rPr>
              <a:t>Salgın sürecinde, Alo </a:t>
            </a:r>
            <a:r>
              <a:rPr lang="tr-TR" altLang="tr-TR" sz="2400" dirty="0">
                <a:latin typeface="Garamond"/>
                <a:cs typeface="Garamond"/>
              </a:rPr>
              <a:t>183 </a:t>
            </a:r>
            <a:r>
              <a:rPr lang="tr-TR" sz="2400" dirty="0">
                <a:solidFill>
                  <a:srgbClr val="000000"/>
                </a:solidFill>
                <a:latin typeface="Garamond"/>
                <a:ea typeface="Calibri" panose="020F0502020204030204" pitchFamily="34" charset="0"/>
                <a:cs typeface="Garamond"/>
              </a:rPr>
              <a:t>Sosyal Destek Hattını arayan </a:t>
            </a:r>
            <a:r>
              <a:rPr lang="tr-TR" sz="2400" b="1" dirty="0">
                <a:solidFill>
                  <a:srgbClr val="000000"/>
                </a:solidFill>
                <a:latin typeface="Garamond"/>
                <a:ea typeface="Calibri" panose="020F0502020204030204" pitchFamily="34" charset="0"/>
                <a:cs typeface="Garamond"/>
              </a:rPr>
              <a:t>şiddet mağdurları için </a:t>
            </a:r>
            <a:r>
              <a:rPr lang="tr-TR" sz="2400" b="1" dirty="0" err="1">
                <a:solidFill>
                  <a:srgbClr val="000000"/>
                </a:solidFill>
                <a:latin typeface="Garamond"/>
                <a:ea typeface="Calibri" panose="020F0502020204030204" pitchFamily="34" charset="0"/>
                <a:cs typeface="Garamond"/>
              </a:rPr>
              <a:t>önceliklendirme</a:t>
            </a:r>
            <a:r>
              <a:rPr lang="tr-TR" sz="2400" b="1" dirty="0">
                <a:solidFill>
                  <a:srgbClr val="000000"/>
                </a:solidFill>
                <a:latin typeface="Garamond"/>
                <a:ea typeface="Calibri" panose="020F0502020204030204" pitchFamily="34" charset="0"/>
                <a:cs typeface="Garamond"/>
              </a:rPr>
              <a:t> süreci </a:t>
            </a:r>
            <a:r>
              <a:rPr lang="tr-TR" sz="2400" b="1" dirty="0" smtClean="0">
                <a:solidFill>
                  <a:srgbClr val="000000"/>
                </a:solidFill>
                <a:latin typeface="Garamond"/>
                <a:ea typeface="Calibri" panose="020F0502020204030204" pitchFamily="34" charset="0"/>
                <a:cs typeface="Garamond"/>
              </a:rPr>
              <a:t>başlatılmış olup, </a:t>
            </a:r>
            <a:r>
              <a:rPr lang="tr-TR" sz="2400" b="1" dirty="0">
                <a:solidFill>
                  <a:srgbClr val="000000"/>
                </a:solidFill>
                <a:latin typeface="Garamond"/>
                <a:ea typeface="Calibri" panose="020F0502020204030204" pitchFamily="34" charset="0"/>
                <a:cs typeface="Garamond"/>
              </a:rPr>
              <a:t>“0” tuşuna basarak herhangi bir sıra beklemeden</a:t>
            </a:r>
            <a:r>
              <a:rPr lang="tr-TR" sz="2400" dirty="0">
                <a:solidFill>
                  <a:srgbClr val="000000"/>
                </a:solidFill>
                <a:latin typeface="Garamond"/>
                <a:ea typeface="Calibri" panose="020F0502020204030204" pitchFamily="34" charset="0"/>
                <a:cs typeface="Garamond"/>
              </a:rPr>
              <a:t> ilgili destek personeline </a:t>
            </a:r>
            <a:r>
              <a:rPr lang="tr-TR" sz="2400" dirty="0" smtClean="0">
                <a:solidFill>
                  <a:srgbClr val="000000"/>
                </a:solidFill>
                <a:latin typeface="Garamond"/>
                <a:ea typeface="Calibri" panose="020F0502020204030204" pitchFamily="34" charset="0"/>
                <a:cs typeface="Garamond"/>
              </a:rPr>
              <a:t>ulaşılabilmektedir.</a:t>
            </a:r>
          </a:p>
          <a:p>
            <a:pPr algn="just">
              <a:spcBef>
                <a:spcPct val="0"/>
              </a:spcBef>
              <a:buClr>
                <a:srgbClr val="C00000"/>
              </a:buClr>
              <a:buNone/>
            </a:pPr>
            <a:endParaRPr lang="tr-TR" sz="2400" dirty="0">
              <a:solidFill>
                <a:srgbClr val="000000"/>
              </a:solidFill>
              <a:latin typeface="Garamond"/>
              <a:ea typeface="Calibri" panose="020F0502020204030204" pitchFamily="34" charset="0"/>
              <a:cs typeface="Garamond"/>
            </a:endParaRPr>
          </a:p>
          <a:p>
            <a:pPr marL="342900" indent="-342900" algn="just">
              <a:spcBef>
                <a:spcPct val="0"/>
              </a:spcBef>
              <a:buClr>
                <a:srgbClr val="C00000"/>
              </a:buClr>
              <a:buFont typeface="Wingdings" pitchFamily="2" charset="2"/>
              <a:buChar char="v"/>
            </a:pPr>
            <a:r>
              <a:rPr lang="tr-TR" sz="2400" dirty="0">
                <a:latin typeface="Garamond"/>
                <a:cs typeface="Garamond"/>
              </a:rPr>
              <a:t> </a:t>
            </a:r>
            <a:r>
              <a:rPr lang="tr-TR" sz="2400" b="1" dirty="0">
                <a:solidFill>
                  <a:srgbClr val="000000"/>
                </a:solidFill>
                <a:latin typeface="Garamond"/>
                <a:ea typeface="Calibri" panose="020F0502020204030204" pitchFamily="34" charset="0"/>
                <a:cs typeface="Garamond"/>
              </a:rPr>
              <a:t>“0 501 183 0 183” </a:t>
            </a:r>
            <a:r>
              <a:rPr lang="tr-TR" sz="2400" dirty="0">
                <a:solidFill>
                  <a:srgbClr val="000000"/>
                </a:solidFill>
                <a:latin typeface="Garamond"/>
                <a:ea typeface="Calibri" panose="020F0502020204030204" pitchFamily="34" charset="0"/>
                <a:cs typeface="Garamond"/>
              </a:rPr>
              <a:t>iletişim numarasından 7 gün 24 saat </a:t>
            </a:r>
            <a:r>
              <a:rPr lang="tr-TR" sz="2400" b="1" dirty="0" err="1" smtClean="0">
                <a:solidFill>
                  <a:srgbClr val="000000"/>
                </a:solidFill>
                <a:latin typeface="Garamond"/>
                <a:ea typeface="Calibri" panose="020F0502020204030204" pitchFamily="34" charset="0"/>
                <a:cs typeface="Garamond"/>
              </a:rPr>
              <a:t>WhatsApp</a:t>
            </a:r>
            <a:r>
              <a:rPr lang="tr-TR" sz="2400" b="1" dirty="0" smtClean="0">
                <a:solidFill>
                  <a:srgbClr val="000000"/>
                </a:solidFill>
                <a:latin typeface="Garamond"/>
                <a:ea typeface="Calibri" panose="020F0502020204030204" pitchFamily="34" charset="0"/>
                <a:cs typeface="Garamond"/>
              </a:rPr>
              <a:t> ve BİP </a:t>
            </a:r>
            <a:r>
              <a:rPr lang="tr-TR" sz="2400" b="1" dirty="0">
                <a:solidFill>
                  <a:srgbClr val="000000"/>
                </a:solidFill>
                <a:latin typeface="Garamond"/>
                <a:ea typeface="Calibri" panose="020F0502020204030204" pitchFamily="34" charset="0"/>
                <a:cs typeface="Garamond"/>
              </a:rPr>
              <a:t>uygulaması aracılığıyla</a:t>
            </a:r>
            <a:r>
              <a:rPr lang="tr-TR" sz="2400" dirty="0">
                <a:solidFill>
                  <a:srgbClr val="000000"/>
                </a:solidFill>
                <a:latin typeface="Garamond"/>
                <a:ea typeface="Calibri" panose="020F0502020204030204" pitchFamily="34" charset="0"/>
                <a:cs typeface="Garamond"/>
              </a:rPr>
              <a:t> vatandaşlara hizmet sunulmaya başlanmıştır.</a:t>
            </a:r>
            <a:endParaRPr lang="tr-TR" altLang="tr-TR" sz="2400" dirty="0">
              <a:latin typeface="Garamond"/>
              <a:cs typeface="Garamond"/>
            </a:endParaRPr>
          </a:p>
          <a:p>
            <a:pPr marL="342900" indent="-342900" algn="just">
              <a:spcBef>
                <a:spcPct val="0"/>
              </a:spcBef>
              <a:buClr>
                <a:srgbClr val="C00000"/>
              </a:buClr>
              <a:buFont typeface="Wingdings" pitchFamily="2" charset="2"/>
              <a:buChar char="v"/>
            </a:pPr>
            <a:endParaRPr lang="tr-TR" altLang="tr-TR" sz="2400" b="1" dirty="0">
              <a:solidFill>
                <a:srgbClr val="000000"/>
              </a:solidFill>
              <a:latin typeface="Garamond"/>
              <a:cs typeface="Garamond"/>
            </a:endParaRPr>
          </a:p>
        </p:txBody>
      </p:sp>
      <p:sp>
        <p:nvSpPr>
          <p:cNvPr id="11" name="Slayt Numarası Yer Tutucusu 2"/>
          <p:cNvSpPr>
            <a:spLocks noGrp="1"/>
          </p:cNvSpPr>
          <p:nvPr>
            <p:ph type="sldNum" sz="quarter" idx="12"/>
          </p:nvPr>
        </p:nvSpPr>
        <p:spPr>
          <a:xfrm>
            <a:off x="6407883" y="6354771"/>
            <a:ext cx="2057400" cy="365125"/>
          </a:xfrm>
          <a:prstGeom prst="rect">
            <a:avLst/>
          </a:prstGeom>
        </p:spPr>
        <p:txBody>
          <a:bodyPr/>
          <a:lstStyle/>
          <a:p>
            <a:pPr>
              <a:defRPr/>
            </a:pPr>
            <a:fld id="{979C7EFC-7984-CE46-A1A5-C5F80F9D915D}" type="slidenum">
              <a:rPr lang="tr-TR" altLang="tr-TR" smtClean="0">
                <a:solidFill>
                  <a:srgbClr val="FFFFFF"/>
                </a:solidFill>
              </a:rPr>
              <a:pPr>
                <a:defRPr/>
              </a:pPr>
              <a:t>36</a:t>
            </a:fld>
            <a:endParaRPr lang="tr-TR" altLang="tr-TR" dirty="0">
              <a:solidFill>
                <a:srgbClr val="FFFFFF"/>
              </a:solidFill>
            </a:endParaRPr>
          </a:p>
        </p:txBody>
      </p:sp>
      <p:pic>
        <p:nvPicPr>
          <p:cNvPr id="1026" name="Picture 2" descr="Pin by Dennis Seymour - SEO, Digital on A39A40 | App logo, Logo images, Logo  ic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21855" y="4428102"/>
            <a:ext cx="1245096" cy="127497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Resim 1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3680650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tabLst>
                <a:tab pos="1350963" algn="l"/>
              </a:tabLst>
            </a:pPr>
            <a:r>
              <a:rPr lang="tr-TR" dirty="0" smtClean="0"/>
              <a:t>112 Acil Çağrı Hattı</a:t>
            </a:r>
            <a:endParaRPr lang="tr-TR" dirty="0"/>
          </a:p>
        </p:txBody>
      </p:sp>
      <p:sp>
        <p:nvSpPr>
          <p:cNvPr id="4" name="İçerik Yer Tutucusu 3"/>
          <p:cNvSpPr>
            <a:spLocks noGrp="1"/>
          </p:cNvSpPr>
          <p:nvPr>
            <p:ph idx="1"/>
          </p:nvPr>
        </p:nvSpPr>
        <p:spPr>
          <a:xfrm>
            <a:off x="2470448" y="1923296"/>
            <a:ext cx="6199647" cy="4351338"/>
          </a:xfrm>
        </p:spPr>
        <p:txBody>
          <a:bodyPr/>
          <a:lstStyle/>
          <a:p>
            <a:pPr marL="0" indent="0">
              <a:buNone/>
            </a:pPr>
            <a:r>
              <a:rPr lang="tr-TR" sz="2400" dirty="0" smtClean="0"/>
              <a:t>Alo 112 Acil Çağrı Hattında, çağrının </a:t>
            </a:r>
            <a:r>
              <a:rPr lang="tr-TR" sz="2400" dirty="0"/>
              <a:t>alınması, olayların takip ve koordinasyonu aynı salon içerisinde bulunan görevliler tarafından yerine getirilmektedir. 112 acil çağrı merkezi sisteminin iki temel amacı vardır;</a:t>
            </a:r>
          </a:p>
          <a:p>
            <a:r>
              <a:rPr lang="tr-TR" sz="2400" dirty="0"/>
              <a:t> </a:t>
            </a:r>
            <a:r>
              <a:rPr lang="tr-TR" sz="2400" dirty="0" smtClean="0"/>
              <a:t>Acil </a:t>
            </a:r>
            <a:r>
              <a:rPr lang="tr-TR" sz="2400" dirty="0"/>
              <a:t>çağrı yapılmasını gerektirecek durumlarda vatandaşlarımızın birden çok numara yerine tek bir numarayı bilmeleri,</a:t>
            </a:r>
          </a:p>
          <a:p>
            <a:r>
              <a:rPr lang="tr-TR" sz="2400" dirty="0"/>
              <a:t>Acil çağrı alındıktan sonra ihtiyaç duyulacak tüm ekiplerin en kısa sürede olay mahalline ulaşmaları.</a:t>
            </a:r>
          </a:p>
          <a:p>
            <a:endParaRPr lang="tr-TR" dirty="0"/>
          </a:p>
        </p:txBody>
      </p:sp>
      <p:pic>
        <p:nvPicPr>
          <p:cNvPr id="5" name="Resim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pic>
        <p:nvPicPr>
          <p:cNvPr id="7" name="Resim 6"/>
          <p:cNvPicPr>
            <a:picLocks noChangeAspect="1"/>
          </p:cNvPicPr>
          <p:nvPr/>
        </p:nvPicPr>
        <p:blipFill>
          <a:blip r:embed="rId3"/>
          <a:stretch>
            <a:fillRect/>
          </a:stretch>
        </p:blipFill>
        <p:spPr>
          <a:xfrm>
            <a:off x="336848" y="2601091"/>
            <a:ext cx="2133600" cy="2133600"/>
          </a:xfrm>
          <a:prstGeom prst="rect">
            <a:avLst/>
          </a:prstGeom>
        </p:spPr>
      </p:pic>
    </p:spTree>
    <p:extLst>
      <p:ext uri="{BB962C8B-B14F-4D97-AF65-F5344CB8AC3E}">
        <p14:creationId xmlns:p14="http://schemas.microsoft.com/office/powerpoint/2010/main" val="37935409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a:xfrm>
            <a:off x="6431843" y="6354771"/>
            <a:ext cx="2057400" cy="365125"/>
          </a:xfrm>
          <a:prstGeom prst="rect">
            <a:avLst/>
          </a:prstGeom>
        </p:spPr>
        <p:txBody>
          <a:bodyPr/>
          <a:lstStyle/>
          <a:p>
            <a:pPr>
              <a:defRPr/>
            </a:pPr>
            <a:fld id="{979C7EFC-7984-CE46-A1A5-C5F80F9D915D}" type="slidenum">
              <a:rPr lang="tr-TR" altLang="tr-TR" smtClean="0">
                <a:solidFill>
                  <a:srgbClr val="FFFFFF"/>
                </a:solidFill>
              </a:rPr>
              <a:pPr>
                <a:defRPr/>
              </a:pPr>
              <a:t>38</a:t>
            </a:fld>
            <a:endParaRPr lang="tr-TR" altLang="tr-TR" dirty="0">
              <a:solidFill>
                <a:srgbClr val="FFFFFF"/>
              </a:solidFill>
            </a:endParaRPr>
          </a:p>
        </p:txBody>
      </p:sp>
      <p:sp>
        <p:nvSpPr>
          <p:cNvPr id="3" name="Başlık 3"/>
          <p:cNvSpPr>
            <a:spLocks noGrp="1"/>
          </p:cNvSpPr>
          <p:nvPr>
            <p:ph type="title"/>
          </p:nvPr>
        </p:nvSpPr>
        <p:spPr>
          <a:xfrm>
            <a:off x="1582470" y="213086"/>
            <a:ext cx="6906773" cy="1290047"/>
          </a:xfrm>
        </p:spPr>
        <p:txBody>
          <a:bodyPr>
            <a:normAutofit/>
          </a:bodyPr>
          <a:lstStyle/>
          <a:p>
            <a:pPr algn="ctr"/>
            <a:r>
              <a:rPr lang="tr-TR" sz="3200" b="1" dirty="0" smtClean="0">
                <a:latin typeface="Garamond"/>
                <a:cs typeface="Garamond"/>
              </a:rPr>
              <a:t>Kadın Destek Sistemi (KADES)</a:t>
            </a:r>
            <a:endParaRPr lang="tr-TR" sz="3200" b="1" dirty="0">
              <a:latin typeface="Garamond"/>
              <a:cs typeface="Garamond"/>
            </a:endParaRPr>
          </a:p>
        </p:txBody>
      </p:sp>
      <p:pic>
        <p:nvPicPr>
          <p:cNvPr id="5" name="Picture 3" descr="C:\Users\hatice.karakus\Desktop\250320180609131910440_2-4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3115" y="2139979"/>
            <a:ext cx="3600400" cy="2333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Dikdörtgen 5">
            <a:extLst>
              <a:ext uri="{FF2B5EF4-FFF2-40B4-BE49-F238E27FC236}">
                <a16:creationId xmlns:a16="http://schemas.microsoft.com/office/drawing/2014/main" id="{85A9D7EC-C531-2245-8FF2-A380E383CDB5}"/>
              </a:ext>
            </a:extLst>
          </p:cNvPr>
          <p:cNvSpPr/>
          <p:nvPr/>
        </p:nvSpPr>
        <p:spPr>
          <a:xfrm>
            <a:off x="0" y="2139979"/>
            <a:ext cx="4979916" cy="3003899"/>
          </a:xfrm>
          <a:prstGeom prst="rect">
            <a:avLst/>
          </a:prstGeom>
        </p:spPr>
        <p:txBody>
          <a:bodyPr wrap="square">
            <a:spAutoFit/>
          </a:bodyPr>
          <a:lstStyle/>
          <a:p>
            <a:pPr marL="342900" indent="-342900" algn="just">
              <a:spcBef>
                <a:spcPct val="20000"/>
              </a:spcBef>
              <a:buClr>
                <a:srgbClr val="C00000"/>
              </a:buClr>
              <a:buFont typeface="Wingdings" pitchFamily="2" charset="2"/>
              <a:buChar char="v"/>
            </a:pPr>
            <a:r>
              <a:rPr lang="tr-TR" altLang="tr-TR" sz="2200" b="1" dirty="0">
                <a:solidFill>
                  <a:srgbClr val="C00000"/>
                </a:solidFill>
                <a:latin typeface="Garamond"/>
                <a:cs typeface="Garamond"/>
              </a:rPr>
              <a:t>Yalnızca kadınların </a:t>
            </a:r>
            <a:r>
              <a:rPr lang="tr-TR" altLang="tr-TR" sz="2200" dirty="0">
                <a:latin typeface="Garamond"/>
                <a:cs typeface="Garamond"/>
              </a:rPr>
              <a:t>kullanımına açıktır.</a:t>
            </a:r>
          </a:p>
          <a:p>
            <a:pPr marL="342900" indent="-342900" algn="just">
              <a:spcBef>
                <a:spcPct val="20000"/>
              </a:spcBef>
              <a:buClr>
                <a:srgbClr val="C00000"/>
              </a:buClr>
              <a:buFont typeface="Wingdings" pitchFamily="2" charset="2"/>
              <a:buChar char="v"/>
            </a:pPr>
            <a:r>
              <a:rPr lang="tr-TR" altLang="tr-TR" sz="2200" b="1" dirty="0">
                <a:solidFill>
                  <a:srgbClr val="C00000"/>
                </a:solidFill>
                <a:latin typeface="Garamond"/>
                <a:cs typeface="Garamond"/>
              </a:rPr>
              <a:t>Yardım İste butonu </a:t>
            </a:r>
            <a:r>
              <a:rPr lang="tr-TR" altLang="tr-TR" sz="2200" dirty="0">
                <a:latin typeface="Garamond"/>
                <a:cs typeface="Garamond"/>
              </a:rPr>
              <a:t>vasıtasıyla </a:t>
            </a:r>
            <a:r>
              <a:rPr lang="tr-TR" altLang="tr-TR" sz="2200" b="1" dirty="0">
                <a:solidFill>
                  <a:srgbClr val="C00000"/>
                </a:solidFill>
                <a:latin typeface="Garamond"/>
                <a:cs typeface="Garamond"/>
              </a:rPr>
              <a:t>7/24</a:t>
            </a:r>
            <a:r>
              <a:rPr lang="tr-TR" altLang="tr-TR" sz="2200" dirty="0">
                <a:solidFill>
                  <a:srgbClr val="C00000"/>
                </a:solidFill>
                <a:latin typeface="Garamond"/>
                <a:cs typeface="Garamond"/>
              </a:rPr>
              <a:t> </a:t>
            </a:r>
            <a:r>
              <a:rPr lang="tr-TR" altLang="tr-TR" sz="2200" dirty="0">
                <a:latin typeface="Garamond"/>
                <a:cs typeface="Garamond"/>
              </a:rPr>
              <a:t>kolluk birimlerine ulaşım sağlamaktadır.</a:t>
            </a:r>
          </a:p>
          <a:p>
            <a:pPr marL="342900" indent="-342900" algn="just">
              <a:spcBef>
                <a:spcPct val="20000"/>
              </a:spcBef>
              <a:buClr>
                <a:srgbClr val="C00000"/>
              </a:buClr>
              <a:buFont typeface="Wingdings" pitchFamily="2" charset="2"/>
              <a:buChar char="v"/>
            </a:pPr>
            <a:r>
              <a:rPr lang="tr-TR" sz="2200" dirty="0">
                <a:latin typeface="Garamond"/>
                <a:cs typeface="Garamond"/>
              </a:rPr>
              <a:t>İhtiyaç tespiti halinde mağdurların </a:t>
            </a:r>
            <a:r>
              <a:rPr lang="tr-TR" sz="2200" b="1" dirty="0">
                <a:solidFill>
                  <a:srgbClr val="C00000"/>
                </a:solidFill>
                <a:latin typeface="Garamond"/>
                <a:cs typeface="Garamond"/>
              </a:rPr>
              <a:t>Bakanlığımıza bağlı Merkezler</a:t>
            </a:r>
            <a:r>
              <a:rPr lang="tr-TR" sz="2200" dirty="0">
                <a:latin typeface="Garamond"/>
                <a:cs typeface="Garamond"/>
              </a:rPr>
              <a:t>den hizmet almaları için yönlendirme yapılmaktadır.</a:t>
            </a:r>
          </a:p>
          <a:p>
            <a:pPr algn="just">
              <a:spcBef>
                <a:spcPct val="20000"/>
              </a:spcBef>
              <a:buClr>
                <a:srgbClr val="C00000"/>
              </a:buClr>
            </a:pPr>
            <a:endParaRPr lang="tr-TR" altLang="tr-TR" sz="2200" dirty="0">
              <a:latin typeface="Garamond"/>
              <a:cs typeface="Garamond"/>
            </a:endParaRPr>
          </a:p>
        </p:txBody>
      </p:sp>
      <p:pic>
        <p:nvPicPr>
          <p:cNvPr id="8" name="Resim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3342091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Dikdörtgen 5">
            <a:extLst>
              <a:ext uri="{FF2B5EF4-FFF2-40B4-BE49-F238E27FC236}">
                <a16:creationId xmlns:a16="http://schemas.microsoft.com/office/drawing/2014/main" id="{9237E537-326C-E949-9229-F9766826CFF1}"/>
              </a:ext>
            </a:extLst>
          </p:cNvPr>
          <p:cNvSpPr>
            <a:spLocks noChangeArrowheads="1"/>
          </p:cNvSpPr>
          <p:nvPr/>
        </p:nvSpPr>
        <p:spPr bwMode="auto">
          <a:xfrm>
            <a:off x="817252" y="2160717"/>
            <a:ext cx="5450815" cy="3170099"/>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a:buClr>
                <a:srgbClr val="C00000"/>
              </a:buClr>
            </a:pPr>
            <a:r>
              <a:rPr lang="tr-TR" altLang="tr-TR" sz="2000" dirty="0">
                <a:latin typeface="Garamond" panose="02020404030301010803" pitchFamily="18" charset="0"/>
                <a:cs typeface="Times New Roman" panose="02020603050405020304" pitchFamily="18" charset="0"/>
              </a:rPr>
              <a:t>İçişleri Bakanlığı Emniyet Genel Müdürlüğü bünyesinde yürütülen teknik altyapı çalışmaları 25 Ocak 2021 tarihinde tamamlanmış olup teknik yöntemlerle takip sistemi (elektronik kelepçe uygulaması) </a:t>
            </a:r>
            <a:r>
              <a:rPr lang="tr-TR" altLang="tr-TR" sz="2000" b="1" dirty="0">
                <a:latin typeface="Garamond" panose="02020404030301010803" pitchFamily="18" charset="0"/>
                <a:cs typeface="Times New Roman" panose="02020603050405020304" pitchFamily="18" charset="0"/>
              </a:rPr>
              <a:t>81 ilde uygulanmaktadır</a:t>
            </a:r>
            <a:r>
              <a:rPr lang="tr-TR" altLang="tr-TR" sz="2000" dirty="0">
                <a:latin typeface="Garamond" panose="02020404030301010803" pitchFamily="18" charset="0"/>
                <a:cs typeface="Times New Roman" panose="02020603050405020304" pitchFamily="18" charset="0"/>
              </a:rPr>
              <a:t>. </a:t>
            </a:r>
          </a:p>
          <a:p>
            <a:pPr marL="0" indent="0" algn="just">
              <a:buClr>
                <a:srgbClr val="C00000"/>
              </a:buClr>
            </a:pPr>
            <a:endParaRPr lang="tr-TR" altLang="tr-TR" sz="2000" dirty="0">
              <a:latin typeface="Garamond" panose="02020404030301010803" pitchFamily="18" charset="0"/>
              <a:cs typeface="Times New Roman" panose="02020603050405020304" pitchFamily="18" charset="0"/>
            </a:endParaRPr>
          </a:p>
          <a:p>
            <a:pPr marL="0" indent="0" algn="just">
              <a:buClr>
                <a:srgbClr val="C00000"/>
              </a:buClr>
            </a:pPr>
            <a:r>
              <a:rPr lang="tr-TR" altLang="tr-TR" sz="2000" b="1" dirty="0">
                <a:latin typeface="Garamond" panose="02020404030301010803" pitchFamily="18" charset="0"/>
                <a:cs typeface="Times New Roman" panose="02020603050405020304" pitchFamily="18" charset="0"/>
              </a:rPr>
              <a:t>«6284 sayılı Kanun Kapsamında Teknik Yöntemlerle Takip Sistemlerinin Kullanılmasına Dair Yönetmelik»  </a:t>
            </a:r>
            <a:r>
              <a:rPr lang="tr-TR" altLang="tr-TR" sz="2000" dirty="0">
                <a:latin typeface="Garamond" panose="02020404030301010803" pitchFamily="18" charset="0"/>
                <a:cs typeface="Times New Roman" panose="02020603050405020304" pitchFamily="18" charset="0"/>
              </a:rPr>
              <a:t>4 Eylül 2021 tarihinde resmi gazetede yayınlanarak yürürlüğe girmiştir. </a:t>
            </a:r>
            <a:endParaRPr lang="tr-TR" altLang="tr-TR" sz="2000" b="1" dirty="0">
              <a:latin typeface="Garamond" panose="02020404030301010803" pitchFamily="18" charset="0"/>
              <a:cs typeface="Times New Roman" panose="02020603050405020304" pitchFamily="18" charset="0"/>
            </a:endParaRPr>
          </a:p>
        </p:txBody>
      </p:sp>
      <p:sp>
        <p:nvSpPr>
          <p:cNvPr id="13" name="Başlık 4">
            <a:extLst>
              <a:ext uri="{FF2B5EF4-FFF2-40B4-BE49-F238E27FC236}">
                <a16:creationId xmlns:a16="http://schemas.microsoft.com/office/drawing/2014/main" id="{C1CB64A7-6E80-744C-B24D-73781944E65D}"/>
              </a:ext>
            </a:extLst>
          </p:cNvPr>
          <p:cNvSpPr txBox="1">
            <a:spLocks/>
          </p:cNvSpPr>
          <p:nvPr/>
        </p:nvSpPr>
        <p:spPr bwMode="auto">
          <a:xfrm>
            <a:off x="1403648" y="575026"/>
            <a:ext cx="6749129" cy="630212"/>
          </a:xfrm>
          <a:prstGeom prst="rect">
            <a:avLst/>
          </a:prstGeom>
          <a:noFill/>
          <a:ln w="9525">
            <a:noFill/>
            <a:miter lim="800000"/>
            <a:headEnd/>
            <a:tailEnd/>
          </a:ln>
        </p:spPr>
        <p:txBody>
          <a:bodyPr vert="horz" wrap="square" lIns="51435" tIns="25718" rIns="51435" bIns="25718"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l-PL" sz="2250" b="1" dirty="0">
                <a:solidFill>
                  <a:schemeClr val="bg1"/>
                </a:solidFill>
                <a:latin typeface="Garamond" panose="02020404030301010803" pitchFamily="18" charset="0"/>
                <a:cs typeface="Times New Roman" panose="02020603050405020304" pitchFamily="18" charset="0"/>
              </a:rPr>
              <a:t>Teknik Yöntemlerle Takip: </a:t>
            </a:r>
            <a:endParaRPr lang="tr-TR" sz="2250" b="1" dirty="0">
              <a:solidFill>
                <a:schemeClr val="bg1"/>
              </a:solidFill>
              <a:latin typeface="Garamond" panose="02020404030301010803" pitchFamily="18" charset="0"/>
              <a:cs typeface="Times New Roman" panose="02020603050405020304" pitchFamily="18" charset="0"/>
            </a:endParaRPr>
          </a:p>
          <a:p>
            <a:r>
              <a:rPr lang="pl-PL" sz="2250" b="1" dirty="0">
                <a:solidFill>
                  <a:schemeClr val="bg1"/>
                </a:solidFill>
                <a:latin typeface="Garamond" panose="02020404030301010803" pitchFamily="18" charset="0"/>
                <a:cs typeface="Times New Roman" panose="02020603050405020304" pitchFamily="18" charset="0"/>
              </a:rPr>
              <a:t>Elektronik </a:t>
            </a:r>
            <a:r>
              <a:rPr lang="tr-TR" sz="2250" b="1" dirty="0">
                <a:solidFill>
                  <a:schemeClr val="bg1"/>
                </a:solidFill>
                <a:latin typeface="Garamond" panose="02020404030301010803" pitchFamily="18" charset="0"/>
                <a:cs typeface="Times New Roman" panose="02020603050405020304" pitchFamily="18" charset="0"/>
              </a:rPr>
              <a:t>Kelepçe</a:t>
            </a:r>
            <a:endParaRPr lang="en-US" sz="2400" b="1" dirty="0">
              <a:solidFill>
                <a:srgbClr val="C00000"/>
              </a:solidFill>
              <a:latin typeface="Garamond" panose="02020404030301010803" pitchFamily="18" charset="0"/>
              <a:cs typeface="Arial" panose="020B0604020202020204" pitchFamily="34" charset="0"/>
            </a:endParaRPr>
          </a:p>
        </p:txBody>
      </p:sp>
      <p:pic>
        <p:nvPicPr>
          <p:cNvPr id="2" name="Resim 1"/>
          <p:cNvPicPr>
            <a:picLocks noChangeAspect="1"/>
          </p:cNvPicPr>
          <p:nvPr/>
        </p:nvPicPr>
        <p:blipFill>
          <a:blip r:embed="rId3"/>
          <a:stretch>
            <a:fillRect/>
          </a:stretch>
        </p:blipFill>
        <p:spPr>
          <a:xfrm>
            <a:off x="6687194" y="2062604"/>
            <a:ext cx="1798673" cy="1480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Resim 3"/>
          <p:cNvPicPr>
            <a:picLocks noChangeAspect="1"/>
          </p:cNvPicPr>
          <p:nvPr/>
        </p:nvPicPr>
        <p:blipFill>
          <a:blip r:embed="rId4"/>
          <a:stretch>
            <a:fillRect/>
          </a:stretch>
        </p:blipFill>
        <p:spPr>
          <a:xfrm>
            <a:off x="6687194" y="3982636"/>
            <a:ext cx="1798673" cy="1597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ayt Numarası Yer Tutucusu 2">
            <a:extLst>
              <a:ext uri="{FF2B5EF4-FFF2-40B4-BE49-F238E27FC236}">
                <a16:creationId xmlns:a16="http://schemas.microsoft.com/office/drawing/2014/main" id="{61ADBFEF-D81C-43CF-893A-8317BDAE7AE0}"/>
              </a:ext>
            </a:extLst>
          </p:cNvPr>
          <p:cNvSpPr txBox="1">
            <a:spLocks/>
          </p:cNvSpPr>
          <p:nvPr/>
        </p:nvSpPr>
        <p:spPr>
          <a:xfrm>
            <a:off x="7110282" y="5580420"/>
            <a:ext cx="1600200" cy="273844"/>
          </a:xfrm>
          <a:prstGeom prst="rect">
            <a:avLst/>
          </a:prstGeom>
        </p:spPr>
        <p:txBody>
          <a:bodyPr vert="horz" lIns="68580" tIns="34290" rIns="68580" bIns="34290" rtlCol="0" anchor="ctr"/>
          <a:lstStyle>
            <a:defPPr>
              <a:defRPr lang="tr-TR"/>
            </a:defPPr>
            <a:lvl1pPr algn="l" rtl="0" fontAlgn="base">
              <a:spcBef>
                <a:spcPct val="0"/>
              </a:spcBef>
              <a:spcAft>
                <a:spcPct val="0"/>
              </a:spcAft>
              <a:defRPr sz="1200" b="1" kern="1200">
                <a:solidFill>
                  <a:schemeClr val="tx1">
                    <a:tint val="75000"/>
                  </a:schemeClr>
                </a:solidFill>
                <a:latin typeface="Arial"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a:lstStyle>
          <a:p>
            <a:pPr>
              <a:defRPr/>
            </a:pPr>
            <a:fld id="{979C7EFC-7984-CE46-A1A5-C5F80F9D915D}" type="slidenum">
              <a:rPr lang="tr-TR" altLang="tr-TR" sz="900">
                <a:solidFill>
                  <a:schemeClr val="bg1"/>
                </a:solidFill>
              </a:rPr>
              <a:pPr>
                <a:defRPr/>
              </a:pPr>
              <a:t>39</a:t>
            </a:fld>
            <a:endParaRPr lang="tr-TR" altLang="tr-TR" sz="900" dirty="0">
              <a:solidFill>
                <a:schemeClr val="bg1"/>
              </a:solidFill>
            </a:endParaRPr>
          </a:p>
        </p:txBody>
      </p:sp>
      <p:pic>
        <p:nvPicPr>
          <p:cNvPr id="8" name="Resim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120046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4" name="Oval Belirtme Çizgisi 3"/>
          <p:cNvSpPr/>
          <p:nvPr/>
        </p:nvSpPr>
        <p:spPr>
          <a:xfrm>
            <a:off x="3298482" y="2892320"/>
            <a:ext cx="2547036" cy="1357597"/>
          </a:xfrm>
          <a:prstGeom prst="wedgeEllipseCallou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600" b="1" dirty="0" smtClean="0">
                <a:solidFill>
                  <a:schemeClr val="tx1"/>
                </a:solidFill>
                <a:latin typeface="Garamond" panose="02020404030301010803" pitchFamily="18" charset="0"/>
              </a:rPr>
              <a:t>Neden Kadın? </a:t>
            </a:r>
          </a:p>
        </p:txBody>
      </p:sp>
      <p:sp>
        <p:nvSpPr>
          <p:cNvPr id="5" name="İçerik Yer Tutucusu 4"/>
          <p:cNvSpPr>
            <a:spLocks noGrp="1"/>
          </p:cNvSpPr>
          <p:nvPr>
            <p:ph idx="1"/>
          </p:nvPr>
        </p:nvSpPr>
        <p:spPr>
          <a:xfrm>
            <a:off x="257176" y="4077730"/>
            <a:ext cx="3535576" cy="1580249"/>
          </a:xfrm>
          <a:prstGeom prst="wedgeEllipseCallou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tr-TR" sz="2600" b="1" dirty="0" smtClean="0">
                <a:solidFill>
                  <a:schemeClr val="tx1"/>
                </a:solidFill>
                <a:latin typeface="Garamond" panose="02020404030301010803" pitchFamily="18" charset="0"/>
              </a:rPr>
              <a:t>Neden Kadına Yönelik Şiddet?</a:t>
            </a:r>
            <a:endParaRPr lang="tr-TR" sz="2600" b="1" dirty="0">
              <a:solidFill>
                <a:schemeClr val="tx1"/>
              </a:solidFill>
              <a:latin typeface="Garamond" panose="02020404030301010803" pitchFamily="18" charset="0"/>
            </a:endParaRPr>
          </a:p>
        </p:txBody>
      </p:sp>
      <p:sp>
        <p:nvSpPr>
          <p:cNvPr id="6" name="İçerik Yer Tutucusu 4"/>
          <p:cNvSpPr txBox="1">
            <a:spLocks/>
          </p:cNvSpPr>
          <p:nvPr/>
        </p:nvSpPr>
        <p:spPr>
          <a:xfrm>
            <a:off x="1395541" y="1448445"/>
            <a:ext cx="3176459" cy="1412155"/>
          </a:xfrm>
          <a:prstGeom prst="wedgeEllipseCallou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lt1"/>
                </a:solidFill>
                <a:latin typeface="Garamond" panose="02020404030301010803"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lt1"/>
                </a:solidFill>
                <a:latin typeface="Garamond" panose="02020404030301010803"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Garamond" panose="02020404030301010803"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lt1"/>
                </a:solidFill>
                <a:latin typeface="Garamond" panose="02020404030301010803"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lt1"/>
                </a:solidFill>
                <a:latin typeface="Garamond" panose="020204040303010108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Font typeface="Arial" panose="020B0604020202020204" pitchFamily="34" charset="0"/>
              <a:buNone/>
            </a:pPr>
            <a:r>
              <a:rPr lang="tr-TR" sz="2600" b="1" dirty="0" smtClean="0">
                <a:solidFill>
                  <a:schemeClr val="tx1"/>
                </a:solidFill>
              </a:rPr>
              <a:t>Kalkınmada Kadının Rolü?  </a:t>
            </a:r>
            <a:endParaRPr lang="tr-TR" sz="2600" b="1" dirty="0">
              <a:solidFill>
                <a:schemeClr val="tx1"/>
              </a:solidFill>
            </a:endParaRPr>
          </a:p>
        </p:txBody>
      </p:sp>
      <p:sp>
        <p:nvSpPr>
          <p:cNvPr id="7" name="İçerik Yer Tutucusu 4"/>
          <p:cNvSpPr txBox="1">
            <a:spLocks/>
          </p:cNvSpPr>
          <p:nvPr/>
        </p:nvSpPr>
        <p:spPr>
          <a:xfrm>
            <a:off x="5416380" y="1416725"/>
            <a:ext cx="3259608" cy="1580249"/>
          </a:xfrm>
          <a:prstGeom prst="wedgeEllipseCallou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lt1"/>
                </a:solidFill>
                <a:latin typeface="Garamond" panose="02020404030301010803"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lt1"/>
                </a:solidFill>
                <a:latin typeface="Garamond" panose="02020404030301010803"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Garamond" panose="02020404030301010803"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lt1"/>
                </a:solidFill>
                <a:latin typeface="Garamond" panose="02020404030301010803"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lt1"/>
                </a:solidFill>
                <a:latin typeface="Garamond" panose="020204040303010108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Font typeface="Arial" panose="020B0604020202020204" pitchFamily="34" charset="0"/>
              <a:buNone/>
            </a:pPr>
            <a:r>
              <a:rPr lang="tr-TR" sz="2400" b="1" dirty="0" smtClean="0">
                <a:solidFill>
                  <a:schemeClr val="tx1"/>
                </a:solidFill>
              </a:rPr>
              <a:t>Kadına Yönelik Şiddet Önlenebilir mi?</a:t>
            </a:r>
            <a:endParaRPr lang="tr-TR" sz="2400" b="1" dirty="0">
              <a:solidFill>
                <a:schemeClr val="tx1"/>
              </a:solidFill>
            </a:endParaRPr>
          </a:p>
        </p:txBody>
      </p:sp>
      <p:sp>
        <p:nvSpPr>
          <p:cNvPr id="8" name="İçerik Yer Tutucusu 4"/>
          <p:cNvSpPr txBox="1">
            <a:spLocks/>
          </p:cNvSpPr>
          <p:nvPr/>
        </p:nvSpPr>
        <p:spPr>
          <a:xfrm>
            <a:off x="5511884" y="4066196"/>
            <a:ext cx="3374939" cy="1785606"/>
          </a:xfrm>
          <a:prstGeom prst="wedgeEllipseCallou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lt1"/>
                </a:solidFill>
                <a:latin typeface="Garamond" panose="02020404030301010803"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lt1"/>
                </a:solidFill>
                <a:latin typeface="Garamond" panose="02020404030301010803"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Garamond" panose="02020404030301010803"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lt1"/>
                </a:solidFill>
                <a:latin typeface="Garamond" panose="02020404030301010803"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lt1"/>
                </a:solidFill>
                <a:latin typeface="Garamond" panose="020204040303010108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Font typeface="Arial" panose="020B0604020202020204" pitchFamily="34" charset="0"/>
              <a:buNone/>
            </a:pPr>
            <a:r>
              <a:rPr lang="tr-TR" sz="2000" b="1" dirty="0" smtClean="0">
                <a:solidFill>
                  <a:schemeClr val="tx1"/>
                </a:solidFill>
              </a:rPr>
              <a:t>Kadına Yönelik Şiddet, Eğitim ve Refah Düzeyi Arasındaki İlişki  Nedir?</a:t>
            </a:r>
            <a:endParaRPr lang="tr-TR" sz="2000" b="1" dirty="0">
              <a:solidFill>
                <a:schemeClr val="tx1"/>
              </a:solidFill>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6" y="304737"/>
            <a:ext cx="1143708" cy="1143708"/>
          </a:xfrm>
          <a:prstGeom prst="rect">
            <a:avLst/>
          </a:prstGeom>
        </p:spPr>
      </p:pic>
    </p:spTree>
    <p:extLst>
      <p:ext uri="{BB962C8B-B14F-4D97-AF65-F5344CB8AC3E}">
        <p14:creationId xmlns:p14="http://schemas.microsoft.com/office/powerpoint/2010/main" val="317257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txBox="1">
            <a:spLocks/>
          </p:cNvSpPr>
          <p:nvPr/>
        </p:nvSpPr>
        <p:spPr>
          <a:xfrm>
            <a:off x="1198291" y="3025855"/>
            <a:ext cx="6952490" cy="1432222"/>
          </a:xfrm>
          <a:prstGeom prst="rect">
            <a:avLst/>
          </a:prstGeom>
          <a:solidFill>
            <a:srgbClr val="C00000"/>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3600" b="1" dirty="0" smtClean="0">
                <a:solidFill>
                  <a:schemeClr val="bg1"/>
                </a:solidFill>
                <a:latin typeface="Garamond" panose="02020404030301010803" pitchFamily="18" charset="0"/>
                <a:cs typeface="Times New Roman" pitchFamily="18" charset="0"/>
              </a:rPr>
              <a:t>ERKEN YAŞTA VE ZORLA EVLİLİKLER</a:t>
            </a:r>
            <a:endParaRPr lang="tr-TR" sz="3600" b="1" dirty="0">
              <a:solidFill>
                <a:schemeClr val="bg1"/>
              </a:solidFill>
              <a:latin typeface="Garamond" panose="02020404030301010803" pitchFamily="18" charset="0"/>
              <a:cs typeface="Times New Roman" pitchFamily="18" charset="0"/>
            </a:endParaRPr>
          </a:p>
        </p:txBody>
      </p:sp>
      <p:pic>
        <p:nvPicPr>
          <p:cNvPr id="4" name="Resim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30401756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7568" y="615615"/>
            <a:ext cx="7886700" cy="931659"/>
          </a:xfrm>
        </p:spPr>
        <p:txBody>
          <a:bodyPr/>
          <a:lstStyle/>
          <a:p>
            <a:r>
              <a:rPr lang="tr-TR" dirty="0"/>
              <a:t>Çocukken bunlardan hangisine ihtiyaç duydum?</a:t>
            </a:r>
            <a:br>
              <a:rPr lang="tr-TR" dirty="0"/>
            </a:br>
            <a:endParaRPr lang="tr-TR" dirty="0"/>
          </a:p>
        </p:txBody>
      </p:sp>
      <p:sp>
        <p:nvSpPr>
          <p:cNvPr id="3" name="İçerik Yer Tutucusu 2"/>
          <p:cNvSpPr>
            <a:spLocks noGrp="1"/>
          </p:cNvSpPr>
          <p:nvPr>
            <p:ph idx="1"/>
          </p:nvPr>
        </p:nvSpPr>
        <p:spPr>
          <a:xfrm>
            <a:off x="529498" y="1296785"/>
            <a:ext cx="7886700" cy="5192150"/>
          </a:xfrm>
        </p:spPr>
        <p:txBody>
          <a:bodyPr/>
          <a:lstStyle/>
          <a:p>
            <a:pPr marL="342900" lvl="0" indent="-342900" algn="ctr">
              <a:lnSpc>
                <a:spcPct val="107000"/>
              </a:lnSpc>
              <a:spcAft>
                <a:spcPts val="0"/>
              </a:spcAft>
              <a:buFont typeface="Symbol" panose="05050102010706020507" pitchFamily="18" charset="2"/>
              <a:buChar char=""/>
            </a:pPr>
            <a:r>
              <a:rPr lang="tr-TR" dirty="0" smtClean="0">
                <a:ea typeface="Calibri" panose="020F0502020204030204" pitchFamily="34" charset="0"/>
                <a:cs typeface="Times New Roman" panose="02020603050405020304" pitchFamily="18" charset="0"/>
              </a:rPr>
              <a:t>Barınacak </a:t>
            </a:r>
            <a:r>
              <a:rPr lang="tr-TR" dirty="0">
                <a:ea typeface="Calibri" panose="020F0502020204030204" pitchFamily="34" charset="0"/>
                <a:cs typeface="Times New Roman" panose="02020603050405020304" pitchFamily="18" charset="0"/>
              </a:rPr>
              <a:t>bir yere?</a:t>
            </a:r>
          </a:p>
          <a:p>
            <a:pPr marL="342900" lvl="0" indent="-342900" algn="ctr">
              <a:lnSpc>
                <a:spcPct val="107000"/>
              </a:lnSpc>
              <a:spcAft>
                <a:spcPts val="0"/>
              </a:spcAft>
              <a:buFont typeface="Symbol" panose="05050102010706020507" pitchFamily="18" charset="2"/>
              <a:buChar char=""/>
            </a:pPr>
            <a:r>
              <a:rPr lang="tr-TR" dirty="0">
                <a:ea typeface="Calibri" panose="020F0502020204030204" pitchFamily="34" charset="0"/>
                <a:cs typeface="Times New Roman" panose="02020603050405020304" pitchFamily="18" charset="0"/>
              </a:rPr>
              <a:t>Bakıma?</a:t>
            </a:r>
          </a:p>
          <a:p>
            <a:pPr marL="342900" lvl="0" indent="-342900" algn="ctr">
              <a:lnSpc>
                <a:spcPct val="107000"/>
              </a:lnSpc>
              <a:spcAft>
                <a:spcPts val="0"/>
              </a:spcAft>
              <a:buFont typeface="Symbol" panose="05050102010706020507" pitchFamily="18" charset="2"/>
              <a:buChar char=""/>
            </a:pPr>
            <a:r>
              <a:rPr lang="tr-TR" dirty="0">
                <a:ea typeface="Calibri" panose="020F0502020204030204" pitchFamily="34" charset="0"/>
                <a:cs typeface="Times New Roman" panose="02020603050405020304" pitchFamily="18" charset="0"/>
              </a:rPr>
              <a:t>Korunmaya?</a:t>
            </a:r>
          </a:p>
          <a:p>
            <a:pPr marL="342900" lvl="0" indent="-342900" algn="ctr">
              <a:lnSpc>
                <a:spcPct val="107000"/>
              </a:lnSpc>
              <a:spcAft>
                <a:spcPts val="0"/>
              </a:spcAft>
              <a:buFont typeface="Symbol" panose="05050102010706020507" pitchFamily="18" charset="2"/>
              <a:buChar char=""/>
            </a:pPr>
            <a:r>
              <a:rPr lang="tr-TR" dirty="0">
                <a:ea typeface="Calibri" panose="020F0502020204030204" pitchFamily="34" charset="0"/>
                <a:cs typeface="Times New Roman" panose="02020603050405020304" pitchFamily="18" charset="0"/>
              </a:rPr>
              <a:t>Şiddet olmayan bir ortama?</a:t>
            </a:r>
          </a:p>
          <a:p>
            <a:pPr marL="342900" lvl="0" indent="-342900" algn="ctr">
              <a:lnSpc>
                <a:spcPct val="107000"/>
              </a:lnSpc>
              <a:spcAft>
                <a:spcPts val="0"/>
              </a:spcAft>
              <a:buFont typeface="Symbol" panose="05050102010706020507" pitchFamily="18" charset="2"/>
              <a:buChar char=""/>
            </a:pPr>
            <a:r>
              <a:rPr lang="tr-TR" dirty="0">
                <a:ea typeface="Calibri" panose="020F0502020204030204" pitchFamily="34" charset="0"/>
                <a:cs typeface="Times New Roman" panose="02020603050405020304" pitchFamily="18" charset="0"/>
              </a:rPr>
              <a:t>Eğitim almaya?</a:t>
            </a:r>
          </a:p>
          <a:p>
            <a:pPr marL="342900" lvl="0" indent="-342900" algn="ctr">
              <a:lnSpc>
                <a:spcPct val="107000"/>
              </a:lnSpc>
              <a:spcAft>
                <a:spcPts val="0"/>
              </a:spcAft>
              <a:buFont typeface="Symbol" panose="05050102010706020507" pitchFamily="18" charset="2"/>
              <a:buChar char=""/>
            </a:pPr>
            <a:r>
              <a:rPr lang="tr-TR" dirty="0">
                <a:ea typeface="Calibri" panose="020F0502020204030204" pitchFamily="34" charset="0"/>
                <a:cs typeface="Times New Roman" panose="02020603050405020304" pitchFamily="18" charset="0"/>
              </a:rPr>
              <a:t>Sağlık hizmetine?</a:t>
            </a:r>
          </a:p>
          <a:p>
            <a:pPr marL="342900" lvl="0" indent="-342900" algn="ctr">
              <a:lnSpc>
                <a:spcPct val="107000"/>
              </a:lnSpc>
              <a:spcAft>
                <a:spcPts val="0"/>
              </a:spcAft>
              <a:buFont typeface="Symbol" panose="05050102010706020507" pitchFamily="18" charset="2"/>
              <a:buChar char=""/>
            </a:pPr>
            <a:r>
              <a:rPr lang="tr-TR" dirty="0">
                <a:ea typeface="Calibri" panose="020F0502020204030204" pitchFamily="34" charset="0"/>
                <a:cs typeface="Times New Roman" panose="02020603050405020304" pitchFamily="18" charset="0"/>
              </a:rPr>
              <a:t>Ne istediğimi veya istemediğimi söylemeye?</a:t>
            </a:r>
          </a:p>
          <a:p>
            <a:pPr marL="342900" lvl="0" indent="-342900" algn="ctr">
              <a:lnSpc>
                <a:spcPct val="107000"/>
              </a:lnSpc>
              <a:spcAft>
                <a:spcPts val="0"/>
              </a:spcAft>
              <a:buFont typeface="Symbol" panose="05050102010706020507" pitchFamily="18" charset="2"/>
              <a:buChar char=""/>
            </a:pPr>
            <a:r>
              <a:rPr lang="tr-TR" dirty="0">
                <a:ea typeface="Calibri" panose="020F0502020204030204" pitchFamily="34" charset="0"/>
                <a:cs typeface="Times New Roman" panose="02020603050405020304" pitchFamily="18" charset="0"/>
              </a:rPr>
              <a:t>Oyun oynamaya? Keyifli vakit geçirmeye?</a:t>
            </a:r>
          </a:p>
          <a:p>
            <a:endParaRPr lang="tr-TR" dirty="0">
              <a:solidFill>
                <a:srgbClr val="C00000"/>
              </a:solidFill>
              <a:latin typeface="Garmound"/>
            </a:endParaRPr>
          </a:p>
        </p:txBody>
      </p:sp>
      <p:pic>
        <p:nvPicPr>
          <p:cNvPr id="4" name="Resim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12173040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Çocuk Hakları </a:t>
            </a:r>
            <a:endParaRPr lang="tr-TR" dirty="0"/>
          </a:p>
        </p:txBody>
      </p:sp>
      <p:sp>
        <p:nvSpPr>
          <p:cNvPr id="3" name="İçerik Yer Tutucusu 2"/>
          <p:cNvSpPr>
            <a:spLocks noGrp="1"/>
          </p:cNvSpPr>
          <p:nvPr>
            <p:ph idx="1"/>
          </p:nvPr>
        </p:nvSpPr>
        <p:spPr>
          <a:xfrm>
            <a:off x="551531" y="1803591"/>
            <a:ext cx="7886700" cy="4351338"/>
          </a:xfrm>
        </p:spPr>
        <p:txBody>
          <a:bodyPr/>
          <a:lstStyle/>
          <a:p>
            <a:pPr marL="0" indent="0" algn="ctr">
              <a:buNone/>
            </a:pPr>
            <a:r>
              <a:rPr lang="tr-TR" sz="3600" b="1" dirty="0">
                <a:ea typeface="Calibri" panose="020F0502020204030204" pitchFamily="34" charset="0"/>
                <a:cs typeface="Times New Roman" panose="02020603050405020304" pitchFamily="18" charset="0"/>
              </a:rPr>
              <a:t>Bu saydıklarımızın tümü çocukların </a:t>
            </a:r>
            <a:r>
              <a:rPr lang="tr-TR" sz="3600" b="1" dirty="0">
                <a:solidFill>
                  <a:srgbClr val="C00000"/>
                </a:solidFill>
                <a:ea typeface="Calibri" panose="020F0502020204030204" pitchFamily="34" charset="0"/>
                <a:cs typeface="Times New Roman" panose="02020603050405020304" pitchFamily="18" charset="0"/>
              </a:rPr>
              <a:t>doğuştan sahip olduğu haklar</a:t>
            </a:r>
            <a:r>
              <a:rPr lang="tr-TR" sz="3600" b="1" dirty="0">
                <a:ea typeface="Calibri" panose="020F0502020204030204" pitchFamily="34" charset="0"/>
                <a:cs typeface="Times New Roman" panose="02020603050405020304" pitchFamily="18" charset="0"/>
              </a:rPr>
              <a:t>dır. </a:t>
            </a:r>
            <a:endParaRPr lang="tr-TR" sz="3600" b="1" dirty="0" smtClean="0">
              <a:ea typeface="Calibri" panose="020F0502020204030204" pitchFamily="34" charset="0"/>
              <a:cs typeface="Times New Roman" panose="02020603050405020304" pitchFamily="18" charset="0"/>
            </a:endParaRPr>
          </a:p>
          <a:p>
            <a:pPr marL="0" indent="0" algn="ctr">
              <a:buNone/>
            </a:pPr>
            <a:endParaRPr lang="tr-TR" sz="3600" b="1" dirty="0">
              <a:ea typeface="Calibri" panose="020F0502020204030204" pitchFamily="34" charset="0"/>
              <a:cs typeface="Times New Roman" panose="02020603050405020304" pitchFamily="18" charset="0"/>
            </a:endParaRPr>
          </a:p>
          <a:p>
            <a:pPr marL="0" indent="0" algn="ctr">
              <a:buNone/>
            </a:pPr>
            <a:r>
              <a:rPr lang="tr-TR" sz="3600" b="1" dirty="0">
                <a:ea typeface="Calibri" panose="020F0502020204030204" pitchFamily="34" charset="0"/>
                <a:cs typeface="Times New Roman" panose="02020603050405020304" pitchFamily="18" charset="0"/>
              </a:rPr>
              <a:t>Bu </a:t>
            </a:r>
            <a:r>
              <a:rPr lang="tr-TR" sz="3600" b="1" dirty="0">
                <a:solidFill>
                  <a:srgbClr val="C00000"/>
                </a:solidFill>
                <a:ea typeface="Calibri" panose="020F0502020204030204" pitchFamily="34" charset="0"/>
                <a:cs typeface="Times New Roman" panose="02020603050405020304" pitchFamily="18" charset="0"/>
              </a:rPr>
              <a:t>hakların korunması </a:t>
            </a:r>
            <a:r>
              <a:rPr lang="tr-TR" sz="3600" b="1" dirty="0">
                <a:ea typeface="Calibri" panose="020F0502020204030204" pitchFamily="34" charset="0"/>
                <a:cs typeface="Times New Roman" panose="02020603050405020304" pitchFamily="18" charset="0"/>
              </a:rPr>
              <a:t>son derece </a:t>
            </a:r>
            <a:r>
              <a:rPr lang="tr-TR" sz="3600" b="1" dirty="0" smtClean="0">
                <a:ea typeface="Calibri" panose="020F0502020204030204" pitchFamily="34" charset="0"/>
                <a:cs typeface="Times New Roman" panose="02020603050405020304" pitchFamily="18" charset="0"/>
              </a:rPr>
              <a:t>önemlidir. </a:t>
            </a:r>
            <a:endParaRPr lang="tr-TR" sz="3600" b="1" dirty="0">
              <a:ea typeface="Calibri" panose="020F0502020204030204" pitchFamily="34" charset="0"/>
              <a:cs typeface="Times New Roman" panose="02020603050405020304" pitchFamily="18" charset="0"/>
            </a:endParaRPr>
          </a:p>
          <a:p>
            <a:endParaRPr lang="tr-TR" sz="4400" dirty="0"/>
          </a:p>
        </p:txBody>
      </p:sp>
      <p:pic>
        <p:nvPicPr>
          <p:cNvPr id="4" name="Resim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26792511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000" dirty="0"/>
              <a:t>Çocuk kimdir?</a:t>
            </a:r>
          </a:p>
        </p:txBody>
      </p:sp>
      <p:sp>
        <p:nvSpPr>
          <p:cNvPr id="3" name="İçerik Yer Tutucusu 2"/>
          <p:cNvSpPr>
            <a:spLocks noGrp="1"/>
          </p:cNvSpPr>
          <p:nvPr>
            <p:ph idx="1"/>
          </p:nvPr>
        </p:nvSpPr>
        <p:spPr>
          <a:xfrm>
            <a:off x="628650" y="2420535"/>
            <a:ext cx="7886700" cy="2470953"/>
          </a:xfrm>
        </p:spPr>
        <p:txBody>
          <a:bodyPr/>
          <a:lstStyle/>
          <a:p>
            <a:pPr marL="0" indent="0">
              <a:buNone/>
            </a:pPr>
            <a:r>
              <a:rPr lang="tr-TR" dirty="0" smtClean="0"/>
              <a:t>Ülkemizin de taraf olduğu uluslararası sözleşmeler ve ulusal mevzuatımıza göre;</a:t>
            </a:r>
          </a:p>
          <a:p>
            <a:pPr marL="0" indent="0">
              <a:buNone/>
            </a:pPr>
            <a:endParaRPr lang="tr-TR" dirty="0" smtClean="0"/>
          </a:p>
          <a:p>
            <a:pPr marL="0" indent="0" algn="ctr">
              <a:buNone/>
            </a:pPr>
            <a:r>
              <a:rPr lang="tr-TR" dirty="0" smtClean="0"/>
              <a:t>«</a:t>
            </a:r>
            <a:r>
              <a:rPr lang="tr-TR" b="1" dirty="0" smtClean="0">
                <a:solidFill>
                  <a:srgbClr val="C00000"/>
                </a:solidFill>
              </a:rPr>
              <a:t>18 yaşından küçük </a:t>
            </a:r>
            <a:r>
              <a:rPr lang="tr-TR" dirty="0" smtClean="0"/>
              <a:t>her birey çocuktur.»</a:t>
            </a:r>
            <a:endParaRPr lang="tr-TR" dirty="0"/>
          </a:p>
          <a:p>
            <a:pPr marL="0" indent="0">
              <a:buNone/>
            </a:pPr>
            <a:r>
              <a:rPr lang="tr-TR" dirty="0" smtClean="0"/>
              <a:t>  </a:t>
            </a:r>
            <a:endParaRPr lang="tr-TR" dirty="0"/>
          </a:p>
        </p:txBody>
      </p:sp>
      <p:pic>
        <p:nvPicPr>
          <p:cNvPr id="4" name="Resim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24272145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Erken Yaşta Evlilik Nedir?</a:t>
            </a:r>
          </a:p>
        </p:txBody>
      </p:sp>
      <p:sp>
        <p:nvSpPr>
          <p:cNvPr id="3" name="İçerik Yer Tutucusu 2"/>
          <p:cNvSpPr>
            <a:spLocks noGrp="1"/>
          </p:cNvSpPr>
          <p:nvPr>
            <p:ph idx="1"/>
          </p:nvPr>
        </p:nvSpPr>
        <p:spPr>
          <a:xfrm>
            <a:off x="1939657" y="1561220"/>
            <a:ext cx="4328940" cy="4351338"/>
          </a:xfrm>
        </p:spPr>
        <p:txBody>
          <a:bodyPr/>
          <a:lstStyle/>
          <a:p>
            <a:pPr marL="0" indent="0" algn="ctr">
              <a:lnSpc>
                <a:spcPct val="150000"/>
              </a:lnSpc>
              <a:spcBef>
                <a:spcPts val="0"/>
              </a:spcBef>
              <a:buNone/>
            </a:pPr>
            <a:r>
              <a:rPr lang="tr-TR" dirty="0" smtClean="0"/>
              <a:t>Taraflardan </a:t>
            </a:r>
          </a:p>
          <a:p>
            <a:pPr marL="0" indent="0" algn="ctr">
              <a:lnSpc>
                <a:spcPct val="150000"/>
              </a:lnSpc>
              <a:spcBef>
                <a:spcPts val="0"/>
              </a:spcBef>
              <a:buNone/>
            </a:pPr>
            <a:r>
              <a:rPr lang="tr-TR" dirty="0" smtClean="0"/>
              <a:t>en </a:t>
            </a:r>
            <a:r>
              <a:rPr lang="tr-TR" dirty="0"/>
              <a:t>az </a:t>
            </a:r>
            <a:r>
              <a:rPr lang="tr-TR" dirty="0" smtClean="0"/>
              <a:t>birinin  </a:t>
            </a:r>
          </a:p>
          <a:p>
            <a:pPr marL="0" indent="0" algn="ctr">
              <a:lnSpc>
                <a:spcPct val="150000"/>
              </a:lnSpc>
              <a:spcBef>
                <a:spcPts val="0"/>
              </a:spcBef>
              <a:buNone/>
            </a:pPr>
            <a:r>
              <a:rPr lang="tr-TR" sz="3200" b="1" dirty="0" smtClean="0"/>
              <a:t>18 </a:t>
            </a:r>
            <a:r>
              <a:rPr lang="tr-TR" sz="3200" b="1" dirty="0"/>
              <a:t>yaşından küçük </a:t>
            </a:r>
            <a:r>
              <a:rPr lang="tr-TR" dirty="0" smtClean="0"/>
              <a:t>olduğu </a:t>
            </a:r>
          </a:p>
          <a:p>
            <a:pPr marL="0" indent="0" algn="ctr">
              <a:lnSpc>
                <a:spcPct val="150000"/>
              </a:lnSpc>
              <a:spcBef>
                <a:spcPts val="0"/>
              </a:spcBef>
              <a:buNone/>
            </a:pPr>
            <a:r>
              <a:rPr lang="tr-TR" dirty="0" smtClean="0"/>
              <a:t>yani </a:t>
            </a:r>
            <a:r>
              <a:rPr lang="tr-TR" b="1" dirty="0" smtClean="0"/>
              <a:t>çocuk</a:t>
            </a:r>
            <a:r>
              <a:rPr lang="tr-TR" dirty="0" smtClean="0"/>
              <a:t> olduğu evliliklerdir. </a:t>
            </a:r>
          </a:p>
          <a:p>
            <a:endParaRPr lang="tr-TR" dirty="0"/>
          </a:p>
          <a:p>
            <a:endParaRPr lang="tr-TR" dirty="0"/>
          </a:p>
          <a:p>
            <a:endParaRPr lang="tr-TR" dirty="0"/>
          </a:p>
        </p:txBody>
      </p:sp>
      <p:pic>
        <p:nvPicPr>
          <p:cNvPr id="4" name="Resim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12853228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6194" y="563429"/>
            <a:ext cx="7886700" cy="931659"/>
          </a:xfrm>
        </p:spPr>
        <p:txBody>
          <a:bodyPr/>
          <a:lstStyle/>
          <a:p>
            <a:r>
              <a:rPr lang="tr-TR" sz="2800" dirty="0"/>
              <a:t>Erken Yaşta Evlilik Çocuk Haklarının İhlalidir!</a:t>
            </a:r>
            <a:br>
              <a:rPr lang="tr-TR" sz="2800" dirty="0"/>
            </a:br>
            <a:endParaRPr lang="tr-TR" sz="2800" dirty="0"/>
          </a:p>
        </p:txBody>
      </p:sp>
      <p:sp>
        <p:nvSpPr>
          <p:cNvPr id="3" name="İçerik Yer Tutucusu 2"/>
          <p:cNvSpPr>
            <a:spLocks noGrp="1"/>
          </p:cNvSpPr>
          <p:nvPr>
            <p:ph idx="1"/>
          </p:nvPr>
        </p:nvSpPr>
        <p:spPr>
          <a:xfrm>
            <a:off x="628650" y="1397000"/>
            <a:ext cx="7886700" cy="4880178"/>
          </a:xfrm>
        </p:spPr>
        <p:txBody>
          <a:bodyPr/>
          <a:lstStyle/>
          <a:p>
            <a:pPr marL="0" indent="0" algn="ctr">
              <a:buNone/>
            </a:pPr>
            <a:endParaRPr lang="tr-TR" b="1" dirty="0" smtClean="0">
              <a:solidFill>
                <a:srgbClr val="C00000"/>
              </a:solidFill>
            </a:endParaRPr>
          </a:p>
          <a:p>
            <a:pPr marL="0" indent="0" algn="ctr">
              <a:buNone/>
            </a:pPr>
            <a:endParaRPr lang="tr-TR" b="1" dirty="0">
              <a:solidFill>
                <a:srgbClr val="C00000"/>
              </a:solidFill>
            </a:endParaRPr>
          </a:p>
        </p:txBody>
      </p:sp>
      <p:sp>
        <p:nvSpPr>
          <p:cNvPr id="4" name="Dikdörtgen 3"/>
          <p:cNvSpPr/>
          <p:nvPr/>
        </p:nvSpPr>
        <p:spPr>
          <a:xfrm>
            <a:off x="935088" y="6025328"/>
            <a:ext cx="8208912" cy="2308324"/>
          </a:xfrm>
          <a:prstGeom prst="rect">
            <a:avLst/>
          </a:prstGeom>
        </p:spPr>
        <p:txBody>
          <a:bodyPr wrap="square">
            <a:spAutoFit/>
          </a:bodyPr>
          <a:lstStyle/>
          <a:p>
            <a:r>
              <a:rPr lang="en-US" sz="2400" dirty="0"/>
              <a:t>	</a:t>
            </a:r>
          </a:p>
          <a:p>
            <a:r>
              <a:rPr lang="en-US" sz="2400" dirty="0"/>
              <a:t>		</a:t>
            </a:r>
          </a:p>
          <a:p>
            <a:r>
              <a:rPr lang="en-US" sz="2400" dirty="0" smtClean="0"/>
              <a:t>                                </a:t>
            </a:r>
            <a:endParaRPr lang="en-US" sz="2400" dirty="0"/>
          </a:p>
          <a:p>
            <a:endParaRPr lang="tr-TR" sz="2400" dirty="0" smtClean="0"/>
          </a:p>
          <a:p>
            <a:endParaRPr lang="en-US" sz="2400" dirty="0"/>
          </a:p>
          <a:p>
            <a:pPr algn="ctr"/>
            <a:r>
              <a:rPr lang="tr-TR" sz="2400" dirty="0" smtClean="0"/>
              <a:t>					</a:t>
            </a:r>
          </a:p>
        </p:txBody>
      </p:sp>
      <p:graphicFrame>
        <p:nvGraphicFramePr>
          <p:cNvPr id="5" name="Diyagram 4"/>
          <p:cNvGraphicFramePr/>
          <p:nvPr>
            <p:extLst/>
          </p:nvPr>
        </p:nvGraphicFramePr>
        <p:xfrm>
          <a:off x="1524000" y="196132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Resim 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4026240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4738" y="365126"/>
            <a:ext cx="8159262" cy="931659"/>
          </a:xfrm>
        </p:spPr>
        <p:txBody>
          <a:bodyPr/>
          <a:lstStyle/>
          <a:p>
            <a:r>
              <a:rPr lang="tr-TR" dirty="0" smtClean="0"/>
              <a:t>      Erken yaşta evlilikler çocuklara ve kadınlara yönelik şiddetin bir biçimidir! </a:t>
            </a:r>
            <a:endParaRPr lang="tr-TR" dirty="0"/>
          </a:p>
        </p:txBody>
      </p:sp>
      <p:pic>
        <p:nvPicPr>
          <p:cNvPr id="4" name="İçerik Yer Tutucusu 3"/>
          <p:cNvPicPr>
            <a:picLocks noGrp="1" noChangeAspect="1"/>
          </p:cNvPicPr>
          <p:nvPr>
            <p:ph idx="1"/>
          </p:nvPr>
        </p:nvPicPr>
        <p:blipFill>
          <a:blip r:embed="rId3"/>
          <a:stretch>
            <a:fillRect/>
          </a:stretch>
        </p:blipFill>
        <p:spPr>
          <a:xfrm>
            <a:off x="745820" y="2748354"/>
            <a:ext cx="7384627" cy="2646046"/>
          </a:xfrm>
          <a:prstGeom prst="rect">
            <a:avLst/>
          </a:prstGeom>
        </p:spPr>
      </p:pic>
      <p:sp>
        <p:nvSpPr>
          <p:cNvPr id="5" name="Dikdörtgen 4"/>
          <p:cNvSpPr/>
          <p:nvPr/>
        </p:nvSpPr>
        <p:spPr>
          <a:xfrm>
            <a:off x="745820" y="1699404"/>
            <a:ext cx="7626999" cy="646331"/>
          </a:xfrm>
          <a:prstGeom prst="rect">
            <a:avLst/>
          </a:prstGeom>
        </p:spPr>
        <p:txBody>
          <a:bodyPr wrap="square">
            <a:spAutoFit/>
          </a:bodyPr>
          <a:lstStyle/>
          <a:p>
            <a:pPr algn="ctr"/>
            <a:r>
              <a:rPr lang="tr-TR" b="1" dirty="0">
                <a:solidFill>
                  <a:srgbClr val="C00000"/>
                </a:solidFill>
                <a:latin typeface="Garamond" panose="02020404030301010803" pitchFamily="18" charset="0"/>
              </a:rPr>
              <a:t>Evlilik yaşına göre fiziksel ve/veya cinsel şiddet ile duygusal şiddet/istismar yaygınlığı</a:t>
            </a:r>
          </a:p>
        </p:txBody>
      </p:sp>
      <p:sp>
        <p:nvSpPr>
          <p:cNvPr id="6" name="Metin kutusu 5"/>
          <p:cNvSpPr txBox="1"/>
          <p:nvPr/>
        </p:nvSpPr>
        <p:spPr>
          <a:xfrm>
            <a:off x="745820" y="5263595"/>
            <a:ext cx="3647152" cy="261610"/>
          </a:xfrm>
          <a:prstGeom prst="rect">
            <a:avLst/>
          </a:prstGeom>
          <a:noFill/>
        </p:spPr>
        <p:txBody>
          <a:bodyPr wrap="none" rtlCol="0">
            <a:spAutoFit/>
          </a:bodyPr>
          <a:lstStyle/>
          <a:p>
            <a:r>
              <a:rPr lang="tr-TR" sz="1100" dirty="0" smtClean="0"/>
              <a:t>Kaynak: Türkiye’de Kadına Yönelik Aile İçi Şiddet Araştırması </a:t>
            </a:r>
            <a:endParaRPr lang="tr-TR" sz="1100" dirty="0"/>
          </a:p>
        </p:txBody>
      </p:sp>
      <p:pic>
        <p:nvPicPr>
          <p:cNvPr id="7" name="Resim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8304942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sz="2800" dirty="0"/>
              <a:t>Erken yaşta evlilik bir şiddet biçimidir</a:t>
            </a:r>
            <a:r>
              <a:rPr lang="tr-TR" sz="2800" dirty="0"/>
              <a:t>!</a:t>
            </a:r>
          </a:p>
        </p:txBody>
      </p:sp>
      <p:sp>
        <p:nvSpPr>
          <p:cNvPr id="4" name="İçerik Yer Tutucusu 3"/>
          <p:cNvSpPr txBox="1">
            <a:spLocks noGrp="1"/>
          </p:cNvSpPr>
          <p:nvPr>
            <p:ph idx="1"/>
          </p:nvPr>
        </p:nvSpPr>
        <p:spPr>
          <a:xfrm>
            <a:off x="1046602" y="2079127"/>
            <a:ext cx="7336545" cy="2956707"/>
          </a:xfrm>
          <a:prstGeom prst="rect">
            <a:avLst/>
          </a:prstGeom>
          <a:noFill/>
        </p:spPr>
        <p:txBody>
          <a:bodyPr wrap="square" rtlCol="0">
            <a:spAutoFit/>
          </a:bodyPr>
          <a:lstStyle/>
          <a:p>
            <a:pPr marL="457200" indent="-457200" algn="just"/>
            <a:r>
              <a:rPr lang="tr-TR" sz="3200" dirty="0"/>
              <a:t>Erken yaşta evlilik ç</a:t>
            </a:r>
            <a:r>
              <a:rPr lang="en-US" sz="3200" dirty="0"/>
              <a:t>ocuğun cinsel istismarıdır</a:t>
            </a:r>
            <a:r>
              <a:rPr lang="tr-TR" sz="3200" dirty="0"/>
              <a:t>.</a:t>
            </a:r>
          </a:p>
          <a:p>
            <a:pPr marL="457200" indent="-457200" algn="just"/>
            <a:r>
              <a:rPr lang="tr-TR" sz="3200" dirty="0"/>
              <a:t>Erken yaşta evlilik </a:t>
            </a:r>
            <a:r>
              <a:rPr lang="en-US" sz="3200" dirty="0"/>
              <a:t>çocuk işçiliğinin bir türüdür.</a:t>
            </a:r>
            <a:endParaRPr lang="tr-TR" sz="3200" dirty="0"/>
          </a:p>
          <a:p>
            <a:pPr marL="457200" indent="-457200" algn="just"/>
            <a:r>
              <a:rPr lang="tr-TR" sz="3200" dirty="0"/>
              <a:t>Bir çocuğun kendini geliştirmesine izin vermemek ekonomik şiddettir</a:t>
            </a:r>
            <a:endParaRPr lang="tr-TR" sz="3200" b="1" dirty="0">
              <a:solidFill>
                <a:srgbClr val="C00000"/>
              </a:solidFill>
            </a:endParaRPr>
          </a:p>
        </p:txBody>
      </p:sp>
      <p:pic>
        <p:nvPicPr>
          <p:cNvPr id="5" name="Resim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31111355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8139" y="640547"/>
            <a:ext cx="7886700" cy="931659"/>
          </a:xfrm>
        </p:spPr>
        <p:txBody>
          <a:bodyPr/>
          <a:lstStyle/>
          <a:p>
            <a:r>
              <a:rPr lang="tr-TR" dirty="0"/>
              <a:t>Erken yaşta evlilikler kadın erkek eşitsizliğinin bir sonucudur.</a:t>
            </a:r>
            <a:r>
              <a:rPr lang="tr-TR" dirty="0">
                <a:solidFill>
                  <a:srgbClr val="C00000"/>
                </a:solidFill>
              </a:rPr>
              <a:t/>
            </a:r>
            <a:br>
              <a:rPr lang="tr-TR" dirty="0">
                <a:solidFill>
                  <a:srgbClr val="C00000"/>
                </a:solidFill>
              </a:rPr>
            </a:br>
            <a:endParaRPr lang="tr-TR" dirty="0"/>
          </a:p>
        </p:txBody>
      </p:sp>
      <p:sp>
        <p:nvSpPr>
          <p:cNvPr id="3" name="İçerik Yer Tutucusu 2"/>
          <p:cNvSpPr>
            <a:spLocks noGrp="1"/>
          </p:cNvSpPr>
          <p:nvPr>
            <p:ph idx="1"/>
          </p:nvPr>
        </p:nvSpPr>
        <p:spPr/>
        <p:txBody>
          <a:bodyPr/>
          <a:lstStyle/>
          <a:p>
            <a:pPr marL="285750" indent="-285750" algn="just"/>
            <a:r>
              <a:rPr lang="tr-TR" dirty="0"/>
              <a:t>Kız çocukları, erkek çocuklarına göre daha sıklıkla erken yaşta evlendirilmektedir.</a:t>
            </a:r>
          </a:p>
          <a:p>
            <a:pPr marL="285750" indent="-285750" algn="just"/>
            <a:endParaRPr lang="tr-TR" dirty="0"/>
          </a:p>
          <a:p>
            <a:pPr marL="285750" indent="-285750" algn="just"/>
            <a:r>
              <a:rPr lang="tr-TR" dirty="0"/>
              <a:t>Erken yaşta evliliğin zorluklarını kız çocukları daha ağır deneyimlemektedir.</a:t>
            </a:r>
          </a:p>
          <a:p>
            <a:pPr marL="285750" indent="-285750" algn="just"/>
            <a:endParaRPr lang="tr-TR" dirty="0"/>
          </a:p>
          <a:p>
            <a:pPr marL="285750" indent="-285750" algn="just"/>
            <a:r>
              <a:rPr lang="tr-TR" dirty="0"/>
              <a:t>Bu durum toplumun kız çocuklardan ve erkek çocuklardan beklentileriyle yakından ilgilidir. </a:t>
            </a:r>
          </a:p>
        </p:txBody>
      </p:sp>
      <p:pic>
        <p:nvPicPr>
          <p:cNvPr id="4" name="Resim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36470593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629531"/>
            <a:ext cx="7886700" cy="931659"/>
          </a:xfrm>
        </p:spPr>
        <p:txBody>
          <a:bodyPr/>
          <a:lstStyle/>
          <a:p>
            <a:r>
              <a:rPr lang="en-US" sz="3200" dirty="0">
                <a:latin typeface="Calibri"/>
              </a:rPr>
              <a:t>Zorla Evlilik</a:t>
            </a:r>
            <a:r>
              <a:rPr lang="tr-TR" sz="3200" dirty="0">
                <a:latin typeface="Calibri"/>
              </a:rPr>
              <a:t> Nedir? </a:t>
            </a:r>
            <a:r>
              <a:rPr lang="en-US" dirty="0">
                <a:solidFill>
                  <a:srgbClr val="C00000"/>
                </a:solidFill>
                <a:latin typeface="Calibri"/>
              </a:rPr>
              <a:t/>
            </a:r>
            <a:br>
              <a:rPr lang="en-US" dirty="0">
                <a:solidFill>
                  <a:srgbClr val="C00000"/>
                </a:solidFill>
                <a:latin typeface="Calibri"/>
              </a:rPr>
            </a:br>
            <a:endParaRPr lang="tr-TR" dirty="0"/>
          </a:p>
        </p:txBody>
      </p:sp>
      <p:sp>
        <p:nvSpPr>
          <p:cNvPr id="3" name="İçerik Yer Tutucusu 2"/>
          <p:cNvSpPr>
            <a:spLocks noGrp="1"/>
          </p:cNvSpPr>
          <p:nvPr>
            <p:ph idx="1"/>
          </p:nvPr>
        </p:nvSpPr>
        <p:spPr/>
        <p:txBody>
          <a:bodyPr/>
          <a:lstStyle/>
          <a:p>
            <a:pPr marL="0" lvl="0" indent="0" algn="ctr">
              <a:spcBef>
                <a:spcPts val="0"/>
              </a:spcBef>
              <a:buNone/>
              <a:defRPr/>
            </a:pPr>
            <a:endParaRPr lang="tr-TR" sz="3000" dirty="0" smtClean="0">
              <a:cs typeface="Arial" charset="0"/>
            </a:endParaRPr>
          </a:p>
          <a:p>
            <a:pPr marL="0" lvl="0" indent="0" algn="ctr">
              <a:spcBef>
                <a:spcPts val="0"/>
              </a:spcBef>
              <a:buNone/>
              <a:defRPr/>
            </a:pPr>
            <a:r>
              <a:rPr lang="tr-TR" sz="3000" dirty="0" smtClean="0">
                <a:cs typeface="Arial" charset="0"/>
              </a:rPr>
              <a:t>Taraflardan </a:t>
            </a:r>
            <a:r>
              <a:rPr lang="tr-TR" sz="3000" dirty="0">
                <a:cs typeface="Arial" charset="0"/>
              </a:rPr>
              <a:t>en az birinin evlilik </a:t>
            </a:r>
            <a:r>
              <a:rPr lang="tr-TR" sz="3000" dirty="0" smtClean="0">
                <a:cs typeface="Arial" charset="0"/>
              </a:rPr>
              <a:t>birliğinin </a:t>
            </a:r>
            <a:r>
              <a:rPr lang="tr-TR" sz="3000" b="1" dirty="0" smtClean="0">
                <a:solidFill>
                  <a:srgbClr val="C00000"/>
                </a:solidFill>
                <a:cs typeface="Arial" charset="0"/>
              </a:rPr>
              <a:t>gerçekleşmesine</a:t>
            </a:r>
            <a:r>
              <a:rPr lang="tr-TR" sz="3000" b="1" dirty="0">
                <a:solidFill>
                  <a:srgbClr val="C00000"/>
                </a:solidFill>
                <a:cs typeface="Arial" charset="0"/>
              </a:rPr>
              <a:t>, </a:t>
            </a:r>
            <a:r>
              <a:rPr lang="tr-TR" sz="3000" b="1" dirty="0" smtClean="0">
                <a:solidFill>
                  <a:srgbClr val="C00000"/>
                </a:solidFill>
                <a:cs typeface="Arial" charset="0"/>
              </a:rPr>
              <a:t>sürdürülmesine, sonlandırılmasına</a:t>
            </a:r>
            <a:r>
              <a:rPr lang="tr-TR" sz="3000" dirty="0" smtClean="0">
                <a:solidFill>
                  <a:srgbClr val="C00000"/>
                </a:solidFill>
                <a:cs typeface="Arial" charset="0"/>
              </a:rPr>
              <a:t> </a:t>
            </a:r>
            <a:r>
              <a:rPr lang="tr-TR" sz="3000" dirty="0" smtClean="0">
                <a:cs typeface="Arial" charset="0"/>
              </a:rPr>
              <a:t>ilişkin </a:t>
            </a:r>
            <a:r>
              <a:rPr lang="tr-TR" sz="3000" b="1" dirty="0">
                <a:solidFill>
                  <a:srgbClr val="C00000"/>
                </a:solidFill>
                <a:cs typeface="Arial" charset="0"/>
              </a:rPr>
              <a:t>rıza</a:t>
            </a:r>
            <a:r>
              <a:rPr lang="tr-TR" sz="3000" dirty="0">
                <a:cs typeface="Arial" charset="0"/>
              </a:rPr>
              <a:t>sının, </a:t>
            </a:r>
            <a:endParaRPr lang="tr-TR" sz="3000" dirty="0" smtClean="0">
              <a:cs typeface="Arial" charset="0"/>
            </a:endParaRPr>
          </a:p>
          <a:p>
            <a:pPr marL="0" lvl="0" indent="0" algn="ctr">
              <a:spcBef>
                <a:spcPts val="0"/>
              </a:spcBef>
              <a:buNone/>
              <a:defRPr/>
            </a:pPr>
            <a:r>
              <a:rPr lang="tr-TR" sz="3000" dirty="0" smtClean="0"/>
              <a:t>tam </a:t>
            </a:r>
            <a:r>
              <a:rPr lang="tr-TR" sz="3000" dirty="0"/>
              <a:t>ve </a:t>
            </a:r>
            <a:r>
              <a:rPr lang="tr-TR" sz="3000" b="1" dirty="0">
                <a:solidFill>
                  <a:srgbClr val="C00000"/>
                </a:solidFill>
              </a:rPr>
              <a:t>özgür irade</a:t>
            </a:r>
            <a:r>
              <a:rPr lang="tr-TR" sz="3000" dirty="0"/>
              <a:t>sinin</a:t>
            </a:r>
            <a:r>
              <a:rPr lang="tr-TR" sz="3000" dirty="0">
                <a:cs typeface="Arial" charset="0"/>
              </a:rPr>
              <a:t> olmadığı; </a:t>
            </a:r>
            <a:endParaRPr lang="tr-TR" sz="3000" dirty="0" smtClean="0">
              <a:cs typeface="Arial" charset="0"/>
            </a:endParaRPr>
          </a:p>
          <a:p>
            <a:pPr marL="0" lvl="0" indent="0" algn="ctr">
              <a:spcBef>
                <a:spcPts val="0"/>
              </a:spcBef>
              <a:buNone/>
              <a:defRPr/>
            </a:pPr>
            <a:r>
              <a:rPr lang="tr-TR" sz="3000" b="1" dirty="0" smtClean="0">
                <a:solidFill>
                  <a:srgbClr val="C00000"/>
                </a:solidFill>
                <a:cs typeface="Arial" charset="0"/>
              </a:rPr>
              <a:t>baskı</a:t>
            </a:r>
            <a:r>
              <a:rPr lang="tr-TR" sz="3000" b="1" dirty="0">
                <a:solidFill>
                  <a:srgbClr val="C00000"/>
                </a:solidFill>
                <a:cs typeface="Arial" charset="0"/>
              </a:rPr>
              <a:t>, tehdit ve şiddet </a:t>
            </a:r>
            <a:r>
              <a:rPr lang="tr-TR" sz="3000" dirty="0">
                <a:cs typeface="Arial" charset="0"/>
              </a:rPr>
              <a:t>ile gerçekleşen evliliklerdir. </a:t>
            </a:r>
          </a:p>
          <a:p>
            <a:pPr marL="0" lvl="0" indent="0" algn="ctr" defTabSz="457200">
              <a:lnSpc>
                <a:spcPct val="100000"/>
              </a:lnSpc>
              <a:spcBef>
                <a:spcPts val="0"/>
              </a:spcBef>
              <a:buNone/>
              <a:defRPr/>
            </a:pPr>
            <a:endParaRPr lang="tr-TR" sz="3000" b="1" dirty="0" smtClean="0">
              <a:solidFill>
                <a:srgbClr val="C00000"/>
              </a:solidFill>
              <a:ea typeface="MS Mincho" panose="02020609040205080304" pitchFamily="49" charset="-128"/>
              <a:cs typeface="Times New Roman" panose="02020603050405020304" pitchFamily="18" charset="0"/>
            </a:endParaRPr>
          </a:p>
          <a:p>
            <a:pPr marL="0" lvl="0" indent="0" algn="ctr" defTabSz="457200">
              <a:lnSpc>
                <a:spcPct val="100000"/>
              </a:lnSpc>
              <a:spcBef>
                <a:spcPct val="20000"/>
              </a:spcBef>
              <a:buNone/>
              <a:defRPr/>
            </a:pPr>
            <a:r>
              <a:rPr lang="tr-TR" sz="3000" b="1" dirty="0" smtClean="0">
                <a:solidFill>
                  <a:srgbClr val="C00000"/>
                </a:solidFill>
                <a:ea typeface="MS Mincho" panose="02020609040205080304" pitchFamily="49" charset="-128"/>
                <a:cs typeface="Times New Roman" panose="02020603050405020304" pitchFamily="18" charset="0"/>
              </a:rPr>
              <a:t>18 </a:t>
            </a:r>
            <a:r>
              <a:rPr lang="tr-TR" sz="3000" b="1" dirty="0">
                <a:solidFill>
                  <a:srgbClr val="C00000"/>
                </a:solidFill>
                <a:ea typeface="MS Mincho" panose="02020609040205080304" pitchFamily="49" charset="-128"/>
                <a:cs typeface="Times New Roman" panose="02020603050405020304" pitchFamily="18" charset="0"/>
              </a:rPr>
              <a:t>yaşından </a:t>
            </a:r>
            <a:r>
              <a:rPr lang="tr-TR" sz="3000" b="1" dirty="0" smtClean="0">
                <a:solidFill>
                  <a:srgbClr val="C00000"/>
                </a:solidFill>
                <a:ea typeface="MS Mincho" panose="02020609040205080304" pitchFamily="49" charset="-128"/>
                <a:cs typeface="Times New Roman" panose="02020603050405020304" pitchFamily="18" charset="0"/>
              </a:rPr>
              <a:t>küçük evlilikler de </a:t>
            </a:r>
            <a:r>
              <a:rPr lang="tr-TR" sz="3000" b="1" dirty="0">
                <a:solidFill>
                  <a:srgbClr val="C00000"/>
                </a:solidFill>
                <a:ea typeface="MS Mincho" panose="02020609040205080304" pitchFamily="49" charset="-128"/>
                <a:cs typeface="Times New Roman" panose="02020603050405020304" pitchFamily="18" charset="0"/>
              </a:rPr>
              <a:t>zorla evliliktir. </a:t>
            </a:r>
            <a:endParaRPr lang="tr-TR" sz="3000" dirty="0">
              <a:solidFill>
                <a:srgbClr val="C00000"/>
              </a:solidFill>
              <a:ea typeface="MS Mincho" panose="02020609040205080304" pitchFamily="49" charset="-128"/>
              <a:cs typeface="Times New Roman" panose="02020603050405020304" pitchFamily="18" charset="0"/>
            </a:endParaRPr>
          </a:p>
          <a:p>
            <a:pPr marL="0" indent="0" algn="ctr">
              <a:buNone/>
            </a:pPr>
            <a:endParaRPr lang="tr-TR" dirty="0"/>
          </a:p>
        </p:txBody>
      </p:sp>
      <p:pic>
        <p:nvPicPr>
          <p:cNvPr id="4" name="Resim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2405722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246" y="925831"/>
            <a:ext cx="7776753" cy="5016136"/>
          </a:xfrm>
          <a:prstGeom prst="rect">
            <a:avLst/>
          </a:prstGeom>
          <a:ln w="12700">
            <a:miter lim="400000"/>
          </a:ln>
        </p:spPr>
      </p:pic>
      <p:sp>
        <p:nvSpPr>
          <p:cNvPr id="154" name="Başlık 1"/>
          <p:cNvSpPr txBox="1">
            <a:spLocks noGrp="1"/>
          </p:cNvSpPr>
          <p:nvPr>
            <p:ph type="ctrTitle"/>
          </p:nvPr>
        </p:nvSpPr>
        <p:spPr>
          <a:xfrm>
            <a:off x="97971" y="87087"/>
            <a:ext cx="3881846" cy="1504950"/>
          </a:xfrm>
          <a:prstGeom prst="rect">
            <a:avLst/>
          </a:prstGeom>
        </p:spPr>
        <p:txBody>
          <a:bodyPr>
            <a:normAutofit/>
          </a:bodyPr>
          <a:lstStyle>
            <a:lvl1pPr algn="l">
              <a:defRPr sz="4400" b="1">
                <a:solidFill>
                  <a:srgbClr val="DC0A13"/>
                </a:solidFill>
                <a:latin typeface="Myriad Pro"/>
                <a:ea typeface="Myriad Pro"/>
                <a:cs typeface="Myriad Pro"/>
                <a:sym typeface="Myriad Pro"/>
              </a:defRPr>
            </a:lvl1pPr>
          </a:lstStyle>
          <a:p>
            <a:pPr algn="ctr"/>
            <a:r>
              <a:rPr lang="tr-TR" sz="3000" dirty="0" smtClean="0">
                <a:latin typeface="Calibri" panose="020F0502020204030204" pitchFamily="34" charset="0"/>
                <a:cs typeface="Calibri" panose="020F0502020204030204" pitchFamily="34" charset="0"/>
              </a:rPr>
              <a:t>NEDEN KADIN?</a:t>
            </a:r>
            <a:endParaRPr sz="3000" dirty="0">
              <a:solidFill>
                <a:srgbClr val="FF0000"/>
              </a:solidFill>
              <a:latin typeface="Calibri" panose="020F0502020204030204" pitchFamily="34" charset="0"/>
              <a:cs typeface="Calibri" panose="020F0502020204030204" pitchFamily="34" charset="0"/>
            </a:endParaRPr>
          </a:p>
        </p:txBody>
      </p:sp>
      <p:sp>
        <p:nvSpPr>
          <p:cNvPr id="6" name="Metin kutusu 5"/>
          <p:cNvSpPr txBox="1"/>
          <p:nvPr/>
        </p:nvSpPr>
        <p:spPr>
          <a:xfrm>
            <a:off x="5592652" y="2537944"/>
            <a:ext cx="3224778" cy="3000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257175" indent="-257175" algn="just" defTabSz="685800" hangingPunct="0">
              <a:buClr>
                <a:srgbClr val="FF0000"/>
              </a:buClr>
              <a:buFont typeface="Wingdings" panose="05000000000000000000" pitchFamily="2" charset="2"/>
              <a:buChar char="ü"/>
            </a:pPr>
            <a:endParaRPr lang="tr-TR" sz="1500" dirty="0">
              <a:solidFill>
                <a:srgbClr val="000000"/>
              </a:solidFill>
              <a:sym typeface="Calibri"/>
            </a:endParaRPr>
          </a:p>
        </p:txBody>
      </p:sp>
      <p:sp>
        <p:nvSpPr>
          <p:cNvPr id="2" name="Metin kutusu 1"/>
          <p:cNvSpPr txBox="1"/>
          <p:nvPr/>
        </p:nvSpPr>
        <p:spPr>
          <a:xfrm>
            <a:off x="6559102" y="1019703"/>
            <a:ext cx="2057400" cy="461665"/>
          </a:xfrm>
          <a:prstGeom prst="rect">
            <a:avLst/>
          </a:prstGeom>
          <a:noFill/>
        </p:spPr>
        <p:txBody>
          <a:bodyPr wrap="square" rtlCol="0">
            <a:spAutoFit/>
          </a:bodyPr>
          <a:lstStyle/>
          <a:p>
            <a:r>
              <a:rPr lang="tr-TR" sz="1200" b="1" dirty="0">
                <a:solidFill>
                  <a:schemeClr val="bg1"/>
                </a:solidFill>
                <a:latin typeface="Calibri" panose="020F0502020204030204" pitchFamily="34" charset="0"/>
                <a:cs typeface="Calibri" panose="020F0502020204030204" pitchFamily="34" charset="0"/>
              </a:rPr>
              <a:t>T.C. AİLE VE SOSYAL HİZMETLER BAKANLIĞI </a:t>
            </a:r>
          </a:p>
        </p:txBody>
      </p:sp>
      <p:sp>
        <p:nvSpPr>
          <p:cNvPr id="4" name="Slayt Numarası Yer Tutucusu 3"/>
          <p:cNvSpPr>
            <a:spLocks noGrp="1"/>
          </p:cNvSpPr>
          <p:nvPr>
            <p:ph type="sldNum" sz="quarter" idx="4294967295"/>
          </p:nvPr>
        </p:nvSpPr>
        <p:spPr/>
        <p:txBody>
          <a:bodyPr/>
          <a:lstStyle/>
          <a:p>
            <a:fld id="{86CB4B4D-7CA3-9044-876B-883B54F8677D}" type="slidenum">
              <a:rPr lang="tr-TR" smtClean="0"/>
              <a:t>5</a:t>
            </a:fld>
            <a:endParaRPr lang="tr-TR"/>
          </a:p>
        </p:txBody>
      </p:sp>
      <p:graphicFrame>
        <p:nvGraphicFramePr>
          <p:cNvPr id="8" name="Diagram 1"/>
          <p:cNvGraphicFramePr/>
          <p:nvPr>
            <p:extLst>
              <p:ext uri="{D42A27DB-BD31-4B8C-83A1-F6EECF244321}">
                <p14:modId xmlns:p14="http://schemas.microsoft.com/office/powerpoint/2010/main" val="658556429"/>
              </p:ext>
            </p:extLst>
          </p:nvPr>
        </p:nvGraphicFramePr>
        <p:xfrm>
          <a:off x="97971" y="1802675"/>
          <a:ext cx="9046028" cy="39587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90275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smtClean="0"/>
              <a:t>Kimler Evlenebilir?</a:t>
            </a:r>
            <a:endParaRPr lang="tr-TR" sz="2800" dirty="0"/>
          </a:p>
        </p:txBody>
      </p:sp>
      <p:sp>
        <p:nvSpPr>
          <p:cNvPr id="3" name="İçerik Yer Tutucusu 2"/>
          <p:cNvSpPr>
            <a:spLocks noGrp="1"/>
          </p:cNvSpPr>
          <p:nvPr>
            <p:ph idx="1"/>
          </p:nvPr>
        </p:nvSpPr>
        <p:spPr/>
        <p:txBody>
          <a:bodyPr/>
          <a:lstStyle/>
          <a:p>
            <a:pPr marL="0" indent="0">
              <a:buNone/>
            </a:pPr>
            <a:r>
              <a:rPr lang="tr-TR" b="1" dirty="0">
                <a:solidFill>
                  <a:prstClr val="black"/>
                </a:solidFill>
                <a:cs typeface="Arial" charset="0"/>
              </a:rPr>
              <a:t>Türk Medeni Kanunu ve İlgili Mevzuata göre;</a:t>
            </a:r>
          </a:p>
          <a:p>
            <a:pPr marL="0" indent="0">
              <a:buNone/>
            </a:pPr>
            <a:endParaRPr lang="tr-TR" dirty="0"/>
          </a:p>
        </p:txBody>
      </p:sp>
      <p:sp>
        <p:nvSpPr>
          <p:cNvPr id="4" name="Subtitle 2"/>
          <p:cNvSpPr txBox="1">
            <a:spLocks/>
          </p:cNvSpPr>
          <p:nvPr/>
        </p:nvSpPr>
        <p:spPr>
          <a:xfrm>
            <a:off x="392775" y="1325246"/>
            <a:ext cx="7416824" cy="9975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tr-TR" sz="2000" b="0" i="0" u="none" strike="noStrike" kern="1200" cap="none" spc="0" normalizeH="0" baseline="0" noProof="0" dirty="0" smtClean="0">
              <a:ln>
                <a:noFill/>
              </a:ln>
              <a:solidFill>
                <a:prstClr val="black">
                  <a:lumMod val="75000"/>
                  <a:lumOff val="25000"/>
                </a:prstClr>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tr-TR" sz="2800" b="1" i="0" u="none" strike="noStrike" kern="1200" cap="none" spc="0" normalizeH="0" baseline="0" noProof="0" dirty="0" smtClean="0">
              <a:ln>
                <a:noFill/>
              </a:ln>
              <a:solidFill>
                <a:srgbClr val="C00000"/>
              </a:solidFill>
              <a:effectLst/>
              <a:uLnTx/>
              <a:uFillTx/>
              <a:latin typeface="Calibri"/>
              <a:ea typeface="+mn-ea"/>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charset="0"/>
              <a:buChar char="•"/>
              <a:tabLst/>
              <a:defRPr/>
            </a:pPr>
            <a:endParaRPr kumimoji="0" lang="tr-TR" sz="2400" b="0" i="0" u="none" strike="noStrike" kern="1200" cap="none" spc="0" normalizeH="0" baseline="0" noProof="0" dirty="0" smtClean="0">
              <a:ln>
                <a:noFill/>
              </a:ln>
              <a:solidFill>
                <a:prstClr val="black"/>
              </a:solidFill>
              <a:effectLst/>
              <a:uLnTx/>
              <a:uFillTx/>
              <a:latin typeface="Calibri"/>
              <a:ea typeface="+mn-ea"/>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charset="0"/>
              <a:buChar char="•"/>
              <a:tabLst/>
              <a:defRPr/>
            </a:pPr>
            <a:endParaRPr kumimoji="0" lang="tr-TR" sz="2400" b="0" i="0" u="none" strike="noStrike" kern="1200" cap="none" spc="0" normalizeH="0" baseline="0" noProof="0" dirty="0" smtClean="0">
              <a:ln>
                <a:noFill/>
              </a:ln>
              <a:solidFill>
                <a:prstClr val="black"/>
              </a:solidFill>
              <a:effectLst/>
              <a:uLnTx/>
              <a:uFillTx/>
              <a:latin typeface="Calibri"/>
              <a:ea typeface="+mn-ea"/>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charset="0"/>
              <a:buChar char="•"/>
              <a:tabLst/>
              <a:defRPr/>
            </a:pPr>
            <a:endParaRPr kumimoji="0" lang="tr-TR" sz="2400" b="0" i="0" u="none" strike="noStrike" kern="1200" cap="none" spc="0" normalizeH="0" baseline="0" noProof="0" dirty="0" smtClean="0">
              <a:ln>
                <a:noFill/>
              </a:ln>
              <a:solidFill>
                <a:prstClr val="black"/>
              </a:solidFill>
              <a:effectLst/>
              <a:uLnTx/>
              <a:uFillTx/>
              <a:latin typeface="Calibri"/>
              <a:ea typeface="+mn-ea"/>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tr-TR" sz="2800" b="0" i="0" u="none" strike="noStrike" kern="1200" cap="none" spc="0" normalizeH="0" baseline="0" noProof="0" dirty="0" smtClean="0">
              <a:ln>
                <a:noFill/>
              </a:ln>
              <a:solidFill>
                <a:prstClr val="black"/>
              </a:solidFill>
              <a:effectLst/>
              <a:uLnTx/>
              <a:uFillTx/>
              <a:latin typeface="Calibri"/>
              <a:ea typeface="+mn-ea"/>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charset="0"/>
              <a:buChar char="•"/>
              <a:tabLst/>
              <a:defRPr/>
            </a:pPr>
            <a:endParaRPr kumimoji="0" lang="tr-TR" sz="2800" b="0" i="0" u="none" strike="noStrike" kern="1200" cap="none" spc="0" normalizeH="0" baseline="0" noProof="0" dirty="0" smtClean="0">
              <a:ln>
                <a:noFill/>
              </a:ln>
              <a:solidFill>
                <a:prstClr val="black"/>
              </a:solidFill>
              <a:effectLst/>
              <a:uLnTx/>
              <a:uFillTx/>
              <a:latin typeface="Calibri"/>
              <a:ea typeface="+mn-ea"/>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tr-TR" sz="2800" b="0" i="0" u="none" strike="noStrike" kern="1200" cap="none" spc="0" normalizeH="0" baseline="0" noProof="0" dirty="0">
              <a:ln>
                <a:noFill/>
              </a:ln>
              <a:solidFill>
                <a:prstClr val="black"/>
              </a:solidFill>
              <a:effectLst/>
              <a:uLnTx/>
              <a:uFillTx/>
              <a:latin typeface="Calibri"/>
              <a:ea typeface="MS Mincho" panose="02020609040205080304" pitchFamily="49" charset="-128"/>
              <a:cs typeface="Times New Roman" panose="02020603050405020304" pitchFamily="18" charset="0"/>
            </a:endParaRPr>
          </a:p>
        </p:txBody>
      </p:sp>
      <p:sp>
        <p:nvSpPr>
          <p:cNvPr id="5" name="Metin kutusu 4"/>
          <p:cNvSpPr txBox="1"/>
          <p:nvPr/>
        </p:nvSpPr>
        <p:spPr>
          <a:xfrm>
            <a:off x="392775" y="2564905"/>
            <a:ext cx="5115329" cy="2677656"/>
          </a:xfrm>
          <a:prstGeom prst="rect">
            <a:avLst/>
          </a:prstGeom>
          <a:noFill/>
        </p:spPr>
        <p:txBody>
          <a:bodyPr wrap="square" rtlCol="0">
            <a:spAutoFit/>
          </a:bodyPr>
          <a:lstStyle/>
          <a:p>
            <a:pPr marL="285750" indent="-285750" algn="just">
              <a:buFont typeface="Arial" pitchFamily="34" charset="0"/>
              <a:buChar char="•"/>
            </a:pPr>
            <a:r>
              <a:rPr lang="tr-TR" sz="2400" b="1" dirty="0">
                <a:latin typeface="Garamond" panose="02020404030301010803" pitchFamily="18" charset="0"/>
                <a:cs typeface="Arial" charset="0"/>
              </a:rPr>
              <a:t>18 yaş</a:t>
            </a:r>
            <a:r>
              <a:rPr lang="tr-TR" sz="2400" dirty="0">
                <a:latin typeface="Garamond" panose="02020404030301010803" pitchFamily="18" charset="0"/>
                <a:cs typeface="Arial" charset="0"/>
              </a:rPr>
              <a:t>, </a:t>
            </a:r>
            <a:r>
              <a:rPr lang="tr-TR" sz="2400" b="1" dirty="0">
                <a:latin typeface="Garamond" panose="02020404030301010803" pitchFamily="18" charset="0"/>
                <a:cs typeface="Arial" charset="0"/>
              </a:rPr>
              <a:t>başka bir kimsenin rızası veya iznine bağlı olmaksızın</a:t>
            </a:r>
          </a:p>
          <a:p>
            <a:pPr marL="285750" indent="-285750" algn="just">
              <a:buFont typeface="Arial" pitchFamily="34" charset="0"/>
              <a:buChar char="•"/>
            </a:pPr>
            <a:endParaRPr lang="tr-TR" sz="2400" dirty="0">
              <a:latin typeface="Garamond" panose="02020404030301010803" pitchFamily="18" charset="0"/>
              <a:cs typeface="Arial" charset="0"/>
            </a:endParaRPr>
          </a:p>
          <a:p>
            <a:pPr marL="285750" indent="-285750" algn="just">
              <a:buFont typeface="Arial" pitchFamily="34" charset="0"/>
              <a:buChar char="•"/>
            </a:pPr>
            <a:r>
              <a:rPr lang="tr-TR" sz="2400" b="1" dirty="0">
                <a:latin typeface="Garamond" panose="02020404030301010803" pitchFamily="18" charset="0"/>
                <a:cs typeface="Arial" charset="0"/>
              </a:rPr>
              <a:t>17 yaş,</a:t>
            </a:r>
            <a:r>
              <a:rPr lang="tr-TR" sz="2400" dirty="0">
                <a:latin typeface="Garamond" panose="02020404030301010803" pitchFamily="18" charset="0"/>
                <a:cs typeface="Arial" charset="0"/>
              </a:rPr>
              <a:t> </a:t>
            </a:r>
            <a:r>
              <a:rPr lang="tr-TR" sz="2400" b="1" dirty="0">
                <a:latin typeface="Garamond" panose="02020404030301010803" pitchFamily="18" charset="0"/>
                <a:cs typeface="Arial" charset="0"/>
              </a:rPr>
              <a:t>anne ve babasının ya da yasal vasisinin izni ile, </a:t>
            </a:r>
          </a:p>
          <a:p>
            <a:pPr marL="285750" indent="-285750" algn="just">
              <a:buFont typeface="Arial" pitchFamily="34" charset="0"/>
              <a:buChar char="•"/>
            </a:pPr>
            <a:endParaRPr lang="tr-TR" sz="2400" b="1" dirty="0">
              <a:latin typeface="Garamond" panose="02020404030301010803" pitchFamily="18" charset="0"/>
              <a:cs typeface="Arial" charset="0"/>
            </a:endParaRPr>
          </a:p>
          <a:p>
            <a:pPr marL="285750" indent="-285750" algn="just">
              <a:buFont typeface="Arial" pitchFamily="34" charset="0"/>
              <a:buChar char="•"/>
            </a:pPr>
            <a:r>
              <a:rPr lang="tr-TR" sz="2400" b="1" dirty="0">
                <a:latin typeface="Garamond" panose="02020404030301010803" pitchFamily="18" charset="0"/>
                <a:cs typeface="Arial" charset="0"/>
              </a:rPr>
              <a:t>16 yaş, hakimin izni ile evlenilebilir</a:t>
            </a:r>
            <a:r>
              <a:rPr lang="tr-TR" sz="2400" b="1" dirty="0" smtClean="0">
                <a:latin typeface="Garamond" panose="02020404030301010803" pitchFamily="18" charset="0"/>
                <a:cs typeface="Arial" charset="0"/>
              </a:rPr>
              <a:t>.</a:t>
            </a:r>
            <a:endParaRPr lang="tr-TR" sz="2400" b="1" dirty="0">
              <a:latin typeface="Garamond" panose="02020404030301010803" pitchFamily="18" charset="0"/>
              <a:cs typeface="Arial"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427" y="2780928"/>
            <a:ext cx="2596030" cy="230505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Metin kutusu 6"/>
          <p:cNvSpPr txBox="1"/>
          <p:nvPr/>
        </p:nvSpPr>
        <p:spPr>
          <a:xfrm>
            <a:off x="392775" y="5640636"/>
            <a:ext cx="8122575" cy="646331"/>
          </a:xfrm>
          <a:prstGeom prst="rect">
            <a:avLst/>
          </a:prstGeom>
          <a:noFill/>
        </p:spPr>
        <p:txBody>
          <a:bodyPr wrap="square" rtlCol="0">
            <a:spAutoFit/>
          </a:bodyPr>
          <a:lstStyle/>
          <a:p>
            <a:pPr algn="ctr"/>
            <a:r>
              <a:rPr lang="tr-TR" b="1" i="1" dirty="0" smtClean="0">
                <a:solidFill>
                  <a:srgbClr val="C00000"/>
                </a:solidFill>
                <a:latin typeface="Garamond" panose="02020404030301010803" pitchFamily="18" charset="0"/>
              </a:rPr>
              <a:t>Yabancı uyruklu bireylerin bizim ülkemizde gerçekleştirdiği evliliklerle ülkemiz mevzuatı esas alınır. </a:t>
            </a:r>
            <a:endParaRPr lang="tr-TR" b="1" i="1" dirty="0">
              <a:solidFill>
                <a:srgbClr val="C00000"/>
              </a:solidFill>
              <a:latin typeface="Garamond" panose="02020404030301010803" pitchFamily="18" charset="0"/>
            </a:endParaRPr>
          </a:p>
        </p:txBody>
      </p:sp>
      <p:pic>
        <p:nvPicPr>
          <p:cNvPr id="8" name="Resim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28300022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3">
            <a:extLst>
              <a:ext uri="{FF2B5EF4-FFF2-40B4-BE49-F238E27FC236}">
                <a16:creationId xmlns:a16="http://schemas.microsoft.com/office/drawing/2014/main" id="{1F70FA12-2B0A-F360-C424-3A682F6E5481}"/>
              </a:ext>
            </a:extLst>
          </p:cNvPr>
          <p:cNvPicPr>
            <a:picLocks noChangeAspect="1"/>
          </p:cNvPicPr>
          <p:nvPr/>
        </p:nvPicPr>
        <p:blipFill>
          <a:blip r:embed="rId2"/>
          <a:stretch>
            <a:fillRect/>
          </a:stretch>
        </p:blipFill>
        <p:spPr>
          <a:xfrm>
            <a:off x="1562708" y="1602294"/>
            <a:ext cx="1276468" cy="1325563"/>
          </a:xfrm>
          <a:prstGeom prst="rect">
            <a:avLst/>
          </a:prstGeom>
        </p:spPr>
      </p:pic>
      <p:sp>
        <p:nvSpPr>
          <p:cNvPr id="5" name="Metin kutusu 4">
            <a:extLst>
              <a:ext uri="{FF2B5EF4-FFF2-40B4-BE49-F238E27FC236}">
                <a16:creationId xmlns:a16="http://schemas.microsoft.com/office/drawing/2014/main" id="{1F31667F-566A-F77F-A295-7BC0695AAB45}"/>
              </a:ext>
            </a:extLst>
          </p:cNvPr>
          <p:cNvSpPr txBox="1"/>
          <p:nvPr/>
        </p:nvSpPr>
        <p:spPr>
          <a:xfrm>
            <a:off x="2971217" y="2007952"/>
            <a:ext cx="6154475" cy="400110"/>
          </a:xfrm>
          <a:prstGeom prst="rect">
            <a:avLst/>
          </a:prstGeom>
          <a:noFill/>
        </p:spPr>
        <p:txBody>
          <a:bodyPr wrap="square" rtlCol="0">
            <a:spAutoFit/>
          </a:bodyPr>
          <a:lstStyle/>
          <a:p>
            <a:r>
              <a:rPr lang="tr-TR" sz="2000" dirty="0">
                <a:latin typeface="Garamond" panose="02020404030301010803" pitchFamily="18" charset="0"/>
              </a:rPr>
              <a:t>Dünyada</a:t>
            </a:r>
            <a:r>
              <a:rPr lang="tr-TR" sz="2000" b="1" dirty="0">
                <a:latin typeface="Garamond" panose="02020404030301010803" pitchFamily="18" charset="0"/>
              </a:rPr>
              <a:t> 15-19 yaş arasındaki 51 milyon kız çocuğu evli</a:t>
            </a:r>
            <a:r>
              <a:rPr lang="tr-TR" sz="2000" dirty="0">
                <a:latin typeface="Garamond" panose="02020404030301010803" pitchFamily="18" charset="0"/>
              </a:rPr>
              <a:t>. </a:t>
            </a:r>
          </a:p>
        </p:txBody>
      </p:sp>
      <p:pic>
        <p:nvPicPr>
          <p:cNvPr id="6" name="Resim 5">
            <a:extLst>
              <a:ext uri="{FF2B5EF4-FFF2-40B4-BE49-F238E27FC236}">
                <a16:creationId xmlns:a16="http://schemas.microsoft.com/office/drawing/2014/main" id="{12C68E00-4835-03FA-85BD-8D368BC80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71" y="2927857"/>
            <a:ext cx="2607474" cy="968324"/>
          </a:xfrm>
          <a:prstGeom prst="rect">
            <a:avLst/>
          </a:prstGeom>
        </p:spPr>
      </p:pic>
      <p:sp>
        <p:nvSpPr>
          <p:cNvPr id="7" name="Metin kutusu 6">
            <a:extLst>
              <a:ext uri="{FF2B5EF4-FFF2-40B4-BE49-F238E27FC236}">
                <a16:creationId xmlns:a16="http://schemas.microsoft.com/office/drawing/2014/main" id="{6CB6D19E-7E0E-BBFA-59BB-045A74E67036}"/>
              </a:ext>
            </a:extLst>
          </p:cNvPr>
          <p:cNvSpPr txBox="1"/>
          <p:nvPr/>
        </p:nvSpPr>
        <p:spPr>
          <a:xfrm>
            <a:off x="3027869" y="3110463"/>
            <a:ext cx="6097823" cy="400110"/>
          </a:xfrm>
          <a:prstGeom prst="rect">
            <a:avLst/>
          </a:prstGeom>
          <a:noFill/>
        </p:spPr>
        <p:txBody>
          <a:bodyPr wrap="none" rtlCol="0">
            <a:spAutoFit/>
          </a:bodyPr>
          <a:lstStyle/>
          <a:p>
            <a:r>
              <a:rPr lang="tr-TR" sz="2000" dirty="0">
                <a:latin typeface="Garamond" panose="02020404030301010803" pitchFamily="18" charset="0"/>
              </a:rPr>
              <a:t>Her </a:t>
            </a:r>
            <a:r>
              <a:rPr lang="tr-TR" sz="2000" b="1" dirty="0">
                <a:latin typeface="Garamond" panose="02020404030301010803" pitchFamily="18" charset="0"/>
              </a:rPr>
              <a:t>7 kız çocuğundan 1’i </a:t>
            </a:r>
            <a:r>
              <a:rPr lang="tr-TR" sz="2000" dirty="0">
                <a:latin typeface="Garamond" panose="02020404030301010803" pitchFamily="18" charset="0"/>
              </a:rPr>
              <a:t>15 yaşından önce evlendiriliyor. </a:t>
            </a:r>
          </a:p>
        </p:txBody>
      </p:sp>
      <p:pic>
        <p:nvPicPr>
          <p:cNvPr id="8" name="Resim 7">
            <a:extLst>
              <a:ext uri="{FF2B5EF4-FFF2-40B4-BE49-F238E27FC236}">
                <a16:creationId xmlns:a16="http://schemas.microsoft.com/office/drawing/2014/main" id="{EE93BED9-E93B-120A-DA3D-3E24AB463C54}"/>
              </a:ext>
            </a:extLst>
          </p:cNvPr>
          <p:cNvPicPr>
            <a:picLocks noChangeAspect="1"/>
          </p:cNvPicPr>
          <p:nvPr/>
        </p:nvPicPr>
        <p:blipFill>
          <a:blip r:embed="rId4"/>
          <a:stretch>
            <a:fillRect/>
          </a:stretch>
        </p:blipFill>
        <p:spPr>
          <a:xfrm>
            <a:off x="1411722" y="3925799"/>
            <a:ext cx="1454723" cy="1339269"/>
          </a:xfrm>
          <a:prstGeom prst="rect">
            <a:avLst/>
          </a:prstGeom>
        </p:spPr>
      </p:pic>
      <p:sp>
        <p:nvSpPr>
          <p:cNvPr id="9" name="Metin kutusu 8">
            <a:extLst>
              <a:ext uri="{FF2B5EF4-FFF2-40B4-BE49-F238E27FC236}">
                <a16:creationId xmlns:a16="http://schemas.microsoft.com/office/drawing/2014/main" id="{92B4DAE1-83B9-C201-F5BD-A1CFF5811E23}"/>
              </a:ext>
            </a:extLst>
          </p:cNvPr>
          <p:cNvSpPr txBox="1"/>
          <p:nvPr/>
        </p:nvSpPr>
        <p:spPr>
          <a:xfrm>
            <a:off x="3027869" y="4212974"/>
            <a:ext cx="5695579" cy="707886"/>
          </a:xfrm>
          <a:prstGeom prst="rect">
            <a:avLst/>
          </a:prstGeom>
          <a:noFill/>
        </p:spPr>
        <p:txBody>
          <a:bodyPr wrap="square">
            <a:spAutoFit/>
          </a:bodyPr>
          <a:lstStyle/>
          <a:p>
            <a:pPr algn="just"/>
            <a:r>
              <a:rPr lang="tr-TR" sz="2000" dirty="0">
                <a:latin typeface="Garamond" panose="02020404030301010803" pitchFamily="18" charset="0"/>
              </a:rPr>
              <a:t>Gelişmekte olan ülkelerde </a:t>
            </a:r>
            <a:r>
              <a:rPr lang="tr-TR" sz="2000" b="1" dirty="0">
                <a:latin typeface="Garamond" panose="02020404030301010803" pitchFamily="18" charset="0"/>
              </a:rPr>
              <a:t>kız çocuklarının yarısı  </a:t>
            </a:r>
            <a:r>
              <a:rPr lang="tr-TR" sz="2000" dirty="0" smtClean="0">
                <a:latin typeface="Garamond" panose="02020404030301010803" pitchFamily="18" charset="0"/>
              </a:rPr>
              <a:t>18 </a:t>
            </a:r>
            <a:r>
              <a:rPr lang="tr-TR" sz="2000" dirty="0">
                <a:latin typeface="Garamond" panose="02020404030301010803" pitchFamily="18" charset="0"/>
              </a:rPr>
              <a:t>yaşından önce anne oluyor. </a:t>
            </a:r>
            <a:endParaRPr lang="tr-TR" sz="2000" dirty="0"/>
          </a:p>
        </p:txBody>
      </p:sp>
      <p:pic>
        <p:nvPicPr>
          <p:cNvPr id="10" name="Resim 9">
            <a:extLst>
              <a:ext uri="{FF2B5EF4-FFF2-40B4-BE49-F238E27FC236}">
                <a16:creationId xmlns:a16="http://schemas.microsoft.com/office/drawing/2014/main" id="{61988BB7-862A-0FD0-ED0B-6B6DED2EE9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731" y="5294686"/>
            <a:ext cx="1885714" cy="1009524"/>
          </a:xfrm>
          <a:prstGeom prst="rect">
            <a:avLst/>
          </a:prstGeom>
        </p:spPr>
      </p:pic>
      <p:sp>
        <p:nvSpPr>
          <p:cNvPr id="11" name="Metin kutusu 10">
            <a:extLst>
              <a:ext uri="{FF2B5EF4-FFF2-40B4-BE49-F238E27FC236}">
                <a16:creationId xmlns:a16="http://schemas.microsoft.com/office/drawing/2014/main" id="{B9AD4694-BB15-4ED4-62A0-284F1562EA3D}"/>
              </a:ext>
            </a:extLst>
          </p:cNvPr>
          <p:cNvSpPr txBox="1"/>
          <p:nvPr/>
        </p:nvSpPr>
        <p:spPr>
          <a:xfrm>
            <a:off x="3027869" y="5402230"/>
            <a:ext cx="5965783" cy="707886"/>
          </a:xfrm>
          <a:prstGeom prst="rect">
            <a:avLst/>
          </a:prstGeom>
          <a:noFill/>
        </p:spPr>
        <p:txBody>
          <a:bodyPr wrap="square" rtlCol="0">
            <a:spAutoFit/>
          </a:bodyPr>
          <a:lstStyle/>
          <a:p>
            <a:r>
              <a:rPr lang="tr-TR" sz="2000" dirty="0">
                <a:latin typeface="Garamond" panose="02020404030301010803" pitchFamily="18" charset="0"/>
              </a:rPr>
              <a:t>Hamilelik ve doğum </a:t>
            </a:r>
            <a:r>
              <a:rPr lang="tr-TR" sz="2000" b="1" dirty="0">
                <a:latin typeface="Garamond" panose="02020404030301010803" pitchFamily="18" charset="0"/>
              </a:rPr>
              <a:t>15-19 yaş </a:t>
            </a:r>
            <a:r>
              <a:rPr lang="tr-TR" sz="2000" dirty="0">
                <a:latin typeface="Garamond" panose="02020404030301010803" pitchFamily="18" charset="0"/>
              </a:rPr>
              <a:t>arasındaki kız çocuklarının </a:t>
            </a:r>
            <a:r>
              <a:rPr lang="tr-TR" sz="2000" b="1" dirty="0">
                <a:latin typeface="Garamond" panose="02020404030301010803" pitchFamily="18" charset="0"/>
              </a:rPr>
              <a:t>1 numaralı ölüm sebebi</a:t>
            </a:r>
            <a:r>
              <a:rPr lang="tr-TR" sz="2000" dirty="0">
                <a:latin typeface="Garamond" panose="02020404030301010803" pitchFamily="18" charset="0"/>
              </a:rPr>
              <a:t>. </a:t>
            </a:r>
          </a:p>
        </p:txBody>
      </p:sp>
    </p:spTree>
    <p:extLst>
      <p:ext uri="{BB962C8B-B14F-4D97-AF65-F5344CB8AC3E}">
        <p14:creationId xmlns:p14="http://schemas.microsoft.com/office/powerpoint/2010/main" val="41652798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Türkiye’de Erken Yaşta Evliliklerin Yaygınlığı</a:t>
            </a:r>
            <a:endParaRPr lang="tr-TR" dirty="0"/>
          </a:p>
        </p:txBody>
      </p:sp>
      <p:pic>
        <p:nvPicPr>
          <p:cNvPr id="5" name="Resim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graphicFrame>
        <p:nvGraphicFramePr>
          <p:cNvPr id="6" name="İçerik Yer Tutucusu 3">
            <a:extLst>
              <a:ext uri="{FF2B5EF4-FFF2-40B4-BE49-F238E27FC236}">
                <a16:creationId xmlns:a16="http://schemas.microsoft.com/office/drawing/2014/main" id="{41201324-BB17-B858-116C-F9A73A0A3F6C}"/>
              </a:ext>
            </a:extLst>
          </p:cNvPr>
          <p:cNvGraphicFramePr>
            <a:graphicFrameLocks noGrp="1"/>
          </p:cNvGraphicFramePr>
          <p:nvPr>
            <p:ph idx="1"/>
            <p:extLst>
              <p:ext uri="{D42A27DB-BD31-4B8C-83A1-F6EECF244321}">
                <p14:modId xmlns:p14="http://schemas.microsoft.com/office/powerpoint/2010/main" val="3964190525"/>
              </p:ext>
            </p:extLst>
          </p:nvPr>
        </p:nvGraphicFramePr>
        <p:xfrm>
          <a:off x="782638" y="1647825"/>
          <a:ext cx="78867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1566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3036" y="365126"/>
            <a:ext cx="5805889" cy="931659"/>
          </a:xfrm>
        </p:spPr>
        <p:txBody>
          <a:bodyPr/>
          <a:lstStyle/>
          <a:p>
            <a:r>
              <a:rPr lang="tr-TR" dirty="0" smtClean="0"/>
              <a:t>Erken Yaşta Evliliklerin En Yüksek ve Düşük Olduğu İller</a:t>
            </a:r>
            <a:endParaRPr lang="tr-TR" dirty="0"/>
          </a:p>
        </p:txBody>
      </p:sp>
      <p:pic>
        <p:nvPicPr>
          <p:cNvPr id="4" name="İçerik Yer Tutucusu 3"/>
          <p:cNvPicPr>
            <a:picLocks noGrp="1" noChangeAspect="1"/>
          </p:cNvPicPr>
          <p:nvPr>
            <p:ph idx="1"/>
          </p:nvPr>
        </p:nvPicPr>
        <p:blipFill>
          <a:blip r:embed="rId3"/>
          <a:stretch>
            <a:fillRect/>
          </a:stretch>
        </p:blipFill>
        <p:spPr>
          <a:xfrm>
            <a:off x="628650" y="1373933"/>
            <a:ext cx="7639287" cy="4351338"/>
          </a:xfrm>
          <a:prstGeom prst="rect">
            <a:avLst/>
          </a:prstGeom>
        </p:spPr>
      </p:pic>
      <p:sp>
        <p:nvSpPr>
          <p:cNvPr id="5" name="Metin kutusu 4"/>
          <p:cNvSpPr txBox="1"/>
          <p:nvPr/>
        </p:nvSpPr>
        <p:spPr>
          <a:xfrm>
            <a:off x="5017961" y="4792337"/>
            <a:ext cx="3249976" cy="553998"/>
          </a:xfrm>
          <a:prstGeom prst="rect">
            <a:avLst/>
          </a:prstGeom>
          <a:noFill/>
        </p:spPr>
        <p:txBody>
          <a:bodyPr wrap="square" rtlCol="0">
            <a:spAutoFit/>
          </a:bodyPr>
          <a:lstStyle/>
          <a:p>
            <a:r>
              <a:rPr lang="tr-TR" b="1" dirty="0" smtClean="0">
                <a:solidFill>
                  <a:srgbClr val="C00000"/>
                </a:solidFill>
              </a:rPr>
              <a:t>___ </a:t>
            </a:r>
            <a:r>
              <a:rPr lang="tr-TR" sz="1200" dirty="0" smtClean="0">
                <a:solidFill>
                  <a:srgbClr val="C00000"/>
                </a:solidFill>
              </a:rPr>
              <a:t>Erken evlilik oranının en yüksek olduğu iller</a:t>
            </a:r>
          </a:p>
          <a:p>
            <a:r>
              <a:rPr lang="tr-TR" sz="1200" b="1" dirty="0" smtClean="0">
                <a:solidFill>
                  <a:srgbClr val="EC98A6"/>
                </a:solidFill>
              </a:rPr>
              <a:t>_____ </a:t>
            </a:r>
            <a:r>
              <a:rPr lang="tr-TR" sz="1200" dirty="0" smtClean="0">
                <a:solidFill>
                  <a:srgbClr val="EC98A6"/>
                </a:solidFill>
              </a:rPr>
              <a:t>Erken evlilik oranının en düşük olduğu iller </a:t>
            </a:r>
            <a:endParaRPr lang="tr-TR" sz="1200" dirty="0">
              <a:solidFill>
                <a:srgbClr val="EC98A6"/>
              </a:solidFill>
            </a:endParaRPr>
          </a:p>
        </p:txBody>
      </p:sp>
      <p:cxnSp>
        <p:nvCxnSpPr>
          <p:cNvPr id="7" name="Düz Ok Bağlayıcısı 6"/>
          <p:cNvCxnSpPr/>
          <p:nvPr/>
        </p:nvCxnSpPr>
        <p:spPr>
          <a:xfrm flipV="1">
            <a:off x="5938092" y="1883884"/>
            <a:ext cx="0" cy="1421176"/>
          </a:xfrm>
          <a:prstGeom prst="straightConnector1">
            <a:avLst/>
          </a:prstGeom>
          <a:ln>
            <a:solidFill>
              <a:srgbClr val="D90D0D"/>
            </a:solidFill>
            <a:tailEnd type="triangle"/>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5938092" y="1751682"/>
            <a:ext cx="1199367" cy="261610"/>
          </a:xfrm>
          <a:prstGeom prst="rect">
            <a:avLst/>
          </a:prstGeom>
          <a:noFill/>
        </p:spPr>
        <p:txBody>
          <a:bodyPr wrap="none" rtlCol="0">
            <a:spAutoFit/>
          </a:bodyPr>
          <a:lstStyle/>
          <a:p>
            <a:r>
              <a:rPr lang="tr-TR" sz="1100" dirty="0" smtClean="0"/>
              <a:t>1 evlilik olmuştur.</a:t>
            </a:r>
            <a:endParaRPr lang="tr-TR" sz="1100" dirty="0"/>
          </a:p>
        </p:txBody>
      </p:sp>
      <p:cxnSp>
        <p:nvCxnSpPr>
          <p:cNvPr id="10" name="Düz Ok Bağlayıcısı 9"/>
          <p:cNvCxnSpPr/>
          <p:nvPr/>
        </p:nvCxnSpPr>
        <p:spPr>
          <a:xfrm flipV="1">
            <a:off x="7305774" y="2013292"/>
            <a:ext cx="328915" cy="103838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Metin kutusu 10"/>
          <p:cNvSpPr txBox="1"/>
          <p:nvPr/>
        </p:nvSpPr>
        <p:spPr>
          <a:xfrm>
            <a:off x="7327808" y="1428516"/>
            <a:ext cx="962163" cy="461665"/>
          </a:xfrm>
          <a:prstGeom prst="rect">
            <a:avLst/>
          </a:prstGeom>
          <a:noFill/>
        </p:spPr>
        <p:txBody>
          <a:bodyPr wrap="square" rtlCol="0">
            <a:spAutoFit/>
          </a:bodyPr>
          <a:lstStyle/>
          <a:p>
            <a:r>
              <a:rPr lang="tr-TR" sz="1200" dirty="0" smtClean="0"/>
              <a:t>En yüksek %10.10</a:t>
            </a:r>
            <a:endParaRPr lang="tr-TR" sz="1200" dirty="0"/>
          </a:p>
        </p:txBody>
      </p:sp>
      <p:pic>
        <p:nvPicPr>
          <p:cNvPr id="9" name="Resim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17092994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DDF61E-33E1-AEBA-FBFC-31DC3B4E6E5A}"/>
              </a:ext>
            </a:extLst>
          </p:cNvPr>
          <p:cNvSpPr>
            <a:spLocks noGrp="1"/>
          </p:cNvSpPr>
          <p:nvPr>
            <p:ph type="title"/>
          </p:nvPr>
        </p:nvSpPr>
        <p:spPr>
          <a:xfrm>
            <a:off x="1561527" y="1248391"/>
            <a:ext cx="6590954" cy="994172"/>
          </a:xfrm>
        </p:spPr>
        <p:txBody>
          <a:bodyPr>
            <a:normAutofit/>
          </a:bodyPr>
          <a:lstStyle/>
          <a:p>
            <a:r>
              <a:rPr lang="tr-TR" sz="2400" dirty="0">
                <a:solidFill>
                  <a:srgbClr val="C00000"/>
                </a:solidFill>
              </a:rPr>
              <a:t>Türkiye’de erken yaşta evliliklerin yaygınlığı</a:t>
            </a:r>
            <a:endParaRPr lang="tr-TR" sz="2400" dirty="0"/>
          </a:p>
        </p:txBody>
      </p:sp>
      <p:pic>
        <p:nvPicPr>
          <p:cNvPr id="7" name="Resim 6">
            <a:extLst>
              <a:ext uri="{FF2B5EF4-FFF2-40B4-BE49-F238E27FC236}">
                <a16:creationId xmlns:a16="http://schemas.microsoft.com/office/drawing/2014/main" id="{BEB1FEFC-1D0C-71EC-9E95-6E80989B117B}"/>
              </a:ext>
            </a:extLst>
          </p:cNvPr>
          <p:cNvPicPr>
            <a:picLocks noChangeAspect="1"/>
          </p:cNvPicPr>
          <p:nvPr/>
        </p:nvPicPr>
        <p:blipFill rotWithShape="1">
          <a:blip r:embed="rId3"/>
          <a:srcRect b="29047"/>
          <a:stretch/>
        </p:blipFill>
        <p:spPr>
          <a:xfrm>
            <a:off x="1013552" y="1978159"/>
            <a:ext cx="7138929" cy="4229507"/>
          </a:xfrm>
          <a:prstGeom prst="rect">
            <a:avLst/>
          </a:prstGeom>
        </p:spPr>
      </p:pic>
      <p:sp>
        <p:nvSpPr>
          <p:cNvPr id="4" name="Metin kutusu 3"/>
          <p:cNvSpPr txBox="1"/>
          <p:nvPr/>
        </p:nvSpPr>
        <p:spPr>
          <a:xfrm>
            <a:off x="3004699" y="6472070"/>
            <a:ext cx="1578317" cy="300082"/>
          </a:xfrm>
          <a:prstGeom prst="rect">
            <a:avLst/>
          </a:prstGeom>
          <a:noFill/>
        </p:spPr>
        <p:txBody>
          <a:bodyPr wrap="none" rtlCol="0">
            <a:spAutoFit/>
          </a:bodyPr>
          <a:lstStyle/>
          <a:p>
            <a:r>
              <a:rPr lang="tr-TR" sz="1350" dirty="0"/>
              <a:t>Kaynak, TNSA: 2018</a:t>
            </a:r>
          </a:p>
        </p:txBody>
      </p:sp>
    </p:spTree>
    <p:extLst>
      <p:ext uri="{BB962C8B-B14F-4D97-AF65-F5344CB8AC3E}">
        <p14:creationId xmlns:p14="http://schemas.microsoft.com/office/powerpoint/2010/main" val="33880795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5776FF-AC16-4B72-9C8A-C6C7B834E379}" type="slidenum">
              <a:rPr lang="tr-TR" smtClean="0"/>
              <a:pPr/>
              <a:t>55</a:t>
            </a:fld>
            <a:r>
              <a:rPr lang="tr-TR" smtClean="0"/>
              <a:t>/17</a:t>
            </a:r>
            <a:endParaRPr lang="tr-TR" dirty="0"/>
          </a:p>
        </p:txBody>
      </p:sp>
      <p:sp>
        <p:nvSpPr>
          <p:cNvPr id="9" name="Başlık 1"/>
          <p:cNvSpPr>
            <a:spLocks noGrp="1"/>
          </p:cNvSpPr>
          <p:nvPr>
            <p:ph type="title"/>
          </p:nvPr>
        </p:nvSpPr>
        <p:spPr>
          <a:xfrm>
            <a:off x="791130" y="304799"/>
            <a:ext cx="7521677" cy="1143001"/>
          </a:xfrm>
        </p:spPr>
        <p:txBody>
          <a:bodyPr>
            <a:normAutofit/>
          </a:bodyPr>
          <a:lstStyle/>
          <a:p>
            <a:r>
              <a:rPr lang="tr-TR" sz="3200" b="1" dirty="0" smtClean="0"/>
              <a:t>Şiddete Sıfır Tolerans</a:t>
            </a:r>
            <a:endParaRPr lang="tr-TR" sz="3200"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7790" y="1932189"/>
            <a:ext cx="3947949" cy="3947949"/>
          </a:xfrm>
          <a:prstGeom prst="rect">
            <a:avLst/>
          </a:prstGeom>
        </p:spPr>
      </p:pic>
      <p:pic>
        <p:nvPicPr>
          <p:cNvPr id="3074" name="Picture 2" descr="Team Collaboration Frameworks for Business Succes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53781" y="4542470"/>
            <a:ext cx="3726426" cy="209922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Dikdörtgen 9"/>
          <p:cNvSpPr/>
          <p:nvPr/>
        </p:nvSpPr>
        <p:spPr>
          <a:xfrm>
            <a:off x="4965015" y="1656307"/>
            <a:ext cx="3903958" cy="2677656"/>
          </a:xfrm>
          <a:prstGeom prst="rect">
            <a:avLst/>
          </a:prstGeom>
        </p:spPr>
        <p:txBody>
          <a:bodyPr wrap="square">
            <a:spAutoFit/>
          </a:bodyPr>
          <a:lstStyle/>
          <a:p>
            <a:pPr algn="ctr"/>
            <a:r>
              <a:rPr lang="tr-TR" sz="2800" dirty="0">
                <a:latin typeface="Garamond" panose="02020404030301010803" pitchFamily="18" charset="0"/>
              </a:rPr>
              <a:t>K</a:t>
            </a:r>
            <a:r>
              <a:rPr lang="tr-TR" sz="2800" dirty="0" smtClean="0">
                <a:latin typeface="Garamond" panose="02020404030301010803" pitchFamily="18" charset="0"/>
              </a:rPr>
              <a:t>amu </a:t>
            </a:r>
            <a:r>
              <a:rPr lang="tr-TR" sz="2800" dirty="0">
                <a:latin typeface="Garamond" panose="02020404030301010803" pitchFamily="18" charset="0"/>
              </a:rPr>
              <a:t>kurum ve kuruluşlarının </a:t>
            </a:r>
            <a:r>
              <a:rPr lang="tr-TR" sz="2800" b="1" u="sng" dirty="0">
                <a:latin typeface="Garamond" panose="02020404030301010803" pitchFamily="18" charset="0"/>
              </a:rPr>
              <a:t>birlikte ve koordineli şekilde</a:t>
            </a:r>
            <a:r>
              <a:rPr lang="tr-TR" sz="2800" dirty="0">
                <a:latin typeface="Garamond" panose="02020404030301010803" pitchFamily="18" charset="0"/>
              </a:rPr>
              <a:t> </a:t>
            </a:r>
            <a:r>
              <a:rPr lang="tr-TR" sz="2800" b="1" u="sng" dirty="0">
                <a:latin typeface="Garamond" panose="02020404030301010803" pitchFamily="18" charset="0"/>
              </a:rPr>
              <a:t>çalışma</a:t>
            </a:r>
            <a:r>
              <a:rPr lang="tr-TR" sz="2800" dirty="0">
                <a:latin typeface="Garamond" panose="02020404030301010803" pitchFamily="18" charset="0"/>
              </a:rPr>
              <a:t> </a:t>
            </a:r>
            <a:r>
              <a:rPr lang="tr-TR" sz="2800" dirty="0" smtClean="0">
                <a:latin typeface="Garamond" panose="02020404030301010803" pitchFamily="18" charset="0"/>
              </a:rPr>
              <a:t>kültürünü geliştirmesi son derece önemlidir.</a:t>
            </a:r>
            <a:endParaRPr lang="tr-TR" sz="2800" dirty="0">
              <a:latin typeface="Garamond" panose="02020404030301010803" pitchFamily="18" charset="0"/>
            </a:endParaRPr>
          </a:p>
        </p:txBody>
      </p:sp>
      <p:pic>
        <p:nvPicPr>
          <p:cNvPr id="7" name="Resim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29405815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640ABF26-4773-4A13-9361-AA72F4234B69}"/>
              </a:ext>
            </a:extLst>
          </p:cNvPr>
          <p:cNvSpPr>
            <a:spLocks noGrp="1"/>
          </p:cNvSpPr>
          <p:nvPr>
            <p:ph type="sldNum" sz="quarter" idx="12"/>
          </p:nvPr>
        </p:nvSpPr>
        <p:spPr/>
        <p:txBody>
          <a:bodyPr/>
          <a:lstStyle/>
          <a:p>
            <a:fld id="{885776FF-AC16-4B72-9C8A-C6C7B834E379}" type="slidenum">
              <a:rPr lang="tr-TR" smtClean="0"/>
              <a:pPr/>
              <a:t>56</a:t>
            </a:fld>
            <a:r>
              <a:rPr lang="tr-TR" smtClean="0"/>
              <a:t>/17</a:t>
            </a:r>
            <a:endParaRPr lang="tr-TR" dirty="0"/>
          </a:p>
        </p:txBody>
      </p:sp>
      <p:sp>
        <p:nvSpPr>
          <p:cNvPr id="6" name="Başlık 1"/>
          <p:cNvSpPr txBox="1">
            <a:spLocks/>
          </p:cNvSpPr>
          <p:nvPr/>
        </p:nvSpPr>
        <p:spPr>
          <a:xfrm>
            <a:off x="932036" y="276465"/>
            <a:ext cx="7521677"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gn="ctr"/>
            <a:r>
              <a:rPr lang="tr-TR" sz="3200" dirty="0" smtClean="0"/>
              <a:t>Şiddete Sıfır Tolerans</a:t>
            </a:r>
            <a:endParaRPr lang="tr-TR" sz="3200" dirty="0"/>
          </a:p>
        </p:txBody>
      </p:sp>
      <p:pic>
        <p:nvPicPr>
          <p:cNvPr id="10" name="Resim 9"/>
          <p:cNvPicPr>
            <a:picLocks noChangeAspect="1"/>
          </p:cNvPicPr>
          <p:nvPr/>
        </p:nvPicPr>
        <p:blipFill rotWithShape="1">
          <a:blip r:embed="rId3"/>
          <a:srcRect l="1030" t="11939" r="-1030" b="16198"/>
          <a:stretch/>
        </p:blipFill>
        <p:spPr>
          <a:xfrm>
            <a:off x="2502473" y="1779285"/>
            <a:ext cx="4380802" cy="4217247"/>
          </a:xfrm>
          <a:prstGeom prst="rect">
            <a:avLst/>
          </a:prstGeom>
        </p:spPr>
      </p:pic>
      <p:pic>
        <p:nvPicPr>
          <p:cNvPr id="7" name="Resim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7173690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3827892F-5BC3-49D5-B626-A25A195DA935}" type="slidenum">
              <a:rPr lang="tr-TR" smtClean="0">
                <a:solidFill>
                  <a:prstClr val="black">
                    <a:tint val="75000"/>
                  </a:prstClr>
                </a:solidFill>
              </a:rPr>
              <a:pPr/>
              <a:t>57</a:t>
            </a:fld>
            <a:endParaRPr lang="tr-TR">
              <a:solidFill>
                <a:prstClr val="black">
                  <a:tint val="75000"/>
                </a:prstClr>
              </a:solidFill>
            </a:endParaRPr>
          </a:p>
        </p:txBody>
      </p:sp>
      <p:sp>
        <p:nvSpPr>
          <p:cNvPr id="2" name="Başlık 1"/>
          <p:cNvSpPr>
            <a:spLocks noGrp="1"/>
          </p:cNvSpPr>
          <p:nvPr>
            <p:ph type="title"/>
          </p:nvPr>
        </p:nvSpPr>
        <p:spPr>
          <a:xfrm>
            <a:off x="628650" y="188640"/>
            <a:ext cx="7886700" cy="1325563"/>
          </a:xfrm>
        </p:spPr>
        <p:txBody>
          <a:bodyPr/>
          <a:lstStyle/>
          <a:p>
            <a:r>
              <a:rPr lang="tr-TR" sz="3200" dirty="0" smtClean="0">
                <a:latin typeface="Times New Roman" panose="02020603050405020304" pitchFamily="18" charset="0"/>
              </a:rPr>
              <a:t>Sonsöz…</a:t>
            </a:r>
            <a:endParaRPr lang="tr-TR" sz="3200" dirty="0">
              <a:latin typeface="Times New Roman" panose="02020603050405020304" pitchFamily="18" charset="0"/>
            </a:endParaRPr>
          </a:p>
        </p:txBody>
      </p:sp>
      <p:sp>
        <p:nvSpPr>
          <p:cNvPr id="3" name="İçerik Yer Tutucusu 2"/>
          <p:cNvSpPr>
            <a:spLocks noGrp="1"/>
          </p:cNvSpPr>
          <p:nvPr>
            <p:ph idx="1"/>
          </p:nvPr>
        </p:nvSpPr>
        <p:spPr>
          <a:xfrm>
            <a:off x="512093" y="1357908"/>
            <a:ext cx="8119814" cy="4836195"/>
          </a:xfrm>
        </p:spPr>
        <p:txBody>
          <a:bodyPr>
            <a:normAutofit/>
          </a:bodyPr>
          <a:lstStyle/>
          <a:p>
            <a:pPr algn="just">
              <a:lnSpc>
                <a:spcPct val="100000"/>
              </a:lnSpc>
            </a:pPr>
            <a:r>
              <a:rPr lang="tr-TR" altLang="tr-TR" sz="2400" dirty="0" smtClean="0">
                <a:latin typeface="Times New Roman" panose="02020603050405020304" pitchFamily="18" charset="0"/>
                <a:cs typeface="Times New Roman" panose="02020603050405020304" pitchFamily="18" charset="0"/>
              </a:rPr>
              <a:t>Şiddetle mücadelede kapsamında mevzuatın uygulanmasında ortaya çıkan sorunlara köklü ve gerçekçi bir çözüm için </a:t>
            </a:r>
            <a:r>
              <a:rPr lang="tr-TR" altLang="tr-TR" sz="2400" b="1" i="1" dirty="0" smtClean="0">
                <a:latin typeface="Times New Roman" panose="02020603050405020304" pitchFamily="18" charset="0"/>
                <a:cs typeface="Times New Roman" panose="02020603050405020304" pitchFamily="18" charset="0"/>
              </a:rPr>
              <a:t>toplumun tüm kesiminin katılımı gereklidir</a:t>
            </a:r>
            <a:r>
              <a:rPr lang="tr-TR" altLang="tr-TR" sz="2400" dirty="0" smtClean="0">
                <a:latin typeface="Times New Roman" panose="02020603050405020304" pitchFamily="18" charset="0"/>
                <a:cs typeface="Times New Roman" panose="02020603050405020304" pitchFamily="18" charset="0"/>
              </a:rPr>
              <a:t> ve </a:t>
            </a:r>
            <a:r>
              <a:rPr lang="tr-TR" altLang="tr-TR" sz="2400" b="1" i="1" dirty="0" smtClean="0">
                <a:latin typeface="Times New Roman" panose="02020603050405020304" pitchFamily="18" charset="0"/>
                <a:cs typeface="Times New Roman" panose="02020603050405020304" pitchFamily="18" charset="0"/>
              </a:rPr>
              <a:t>yasalara göre </a:t>
            </a:r>
            <a:r>
              <a:rPr lang="tr-TR" altLang="tr-TR" sz="2400" b="1" i="1" dirty="0" smtClean="0">
                <a:solidFill>
                  <a:schemeClr val="tx1"/>
                </a:solidFill>
                <a:latin typeface="Times New Roman" panose="02020603050405020304" pitchFamily="18" charset="0"/>
                <a:cs typeface="Times New Roman" panose="02020603050405020304" pitchFamily="18" charset="0"/>
              </a:rPr>
              <a:t>de </a:t>
            </a:r>
            <a:r>
              <a:rPr lang="tr-TR" altLang="tr-TR" sz="2400" b="1" i="1" dirty="0" smtClean="0">
                <a:latin typeface="Times New Roman" panose="02020603050405020304" pitchFamily="18" charset="0"/>
                <a:cs typeface="Times New Roman" panose="02020603050405020304" pitchFamily="18" charset="0"/>
              </a:rPr>
              <a:t>zorunludur</a:t>
            </a:r>
            <a:r>
              <a:rPr lang="tr-TR" altLang="tr-TR" sz="2400" dirty="0" smtClean="0">
                <a:latin typeface="Times New Roman" panose="02020603050405020304" pitchFamily="18" charset="0"/>
                <a:cs typeface="Times New Roman" panose="02020603050405020304" pitchFamily="18" charset="0"/>
              </a:rPr>
              <a:t>.</a:t>
            </a:r>
          </a:p>
          <a:p>
            <a:pPr algn="just">
              <a:lnSpc>
                <a:spcPct val="100000"/>
              </a:lnSpc>
            </a:pPr>
            <a:r>
              <a:rPr lang="tr-TR" altLang="tr-TR" sz="2400" dirty="0" smtClean="0">
                <a:latin typeface="Times New Roman" panose="02020603050405020304" pitchFamily="18" charset="0"/>
                <a:cs typeface="Times New Roman" panose="02020603050405020304" pitchFamily="18" charset="0"/>
              </a:rPr>
              <a:t>Bu konuda her birimizin sorumluluğu bulunmaktadır.</a:t>
            </a:r>
          </a:p>
          <a:p>
            <a:pPr marL="457200" lvl="1" indent="0" algn="just">
              <a:lnSpc>
                <a:spcPct val="110000"/>
              </a:lnSpc>
              <a:buNone/>
            </a:pPr>
            <a:r>
              <a:rPr lang="tr-TR" altLang="tr-TR" sz="2400" b="1" i="1" dirty="0" smtClean="0">
                <a:solidFill>
                  <a:srgbClr val="CC0000"/>
                </a:solidFill>
                <a:latin typeface="Times New Roman" panose="02020603050405020304" pitchFamily="18" charset="0"/>
                <a:cs typeface="Times New Roman" panose="02020603050405020304" pitchFamily="18" charset="0"/>
              </a:rPr>
              <a:t>GÜÇLÜ KADIN;</a:t>
            </a:r>
          </a:p>
          <a:p>
            <a:pPr marL="457200" lvl="1" indent="0" algn="just">
              <a:lnSpc>
                <a:spcPct val="100000"/>
              </a:lnSpc>
              <a:buFont typeface="Arial" pitchFamily="34" charset="0"/>
              <a:buNone/>
            </a:pPr>
            <a:r>
              <a:rPr lang="tr-TR" altLang="tr-TR" sz="2400" b="1" i="1" dirty="0" smtClean="0">
                <a:solidFill>
                  <a:srgbClr val="CC0000"/>
                </a:solidFill>
                <a:latin typeface="Times New Roman" panose="02020603050405020304" pitchFamily="18" charset="0"/>
                <a:cs typeface="Times New Roman" panose="02020603050405020304" pitchFamily="18" charset="0"/>
              </a:rPr>
              <a:t>		GÜÇLÜ AİLE;</a:t>
            </a:r>
          </a:p>
          <a:p>
            <a:pPr marL="457200" lvl="1" indent="0" algn="just">
              <a:lnSpc>
                <a:spcPct val="100000"/>
              </a:lnSpc>
              <a:buFont typeface="Arial" pitchFamily="34" charset="0"/>
              <a:buNone/>
            </a:pPr>
            <a:r>
              <a:rPr lang="tr-TR" altLang="tr-TR" sz="2400" b="1" i="1" dirty="0" smtClean="0">
                <a:solidFill>
                  <a:srgbClr val="CC0000"/>
                </a:solidFill>
                <a:latin typeface="Times New Roman" panose="02020603050405020304" pitchFamily="18" charset="0"/>
                <a:cs typeface="Times New Roman" panose="02020603050405020304" pitchFamily="18" charset="0"/>
              </a:rPr>
              <a:t>			GÜÇLÜ TOPLUM.</a:t>
            </a:r>
          </a:p>
          <a:p>
            <a:pPr>
              <a:lnSpc>
                <a:spcPct val="100000"/>
              </a:lnSpc>
            </a:pPr>
            <a:endParaRPr lang="tr-TR" dirty="0"/>
          </a:p>
        </p:txBody>
      </p:sp>
      <p:pic>
        <p:nvPicPr>
          <p:cNvPr id="5" name="Picture 4" descr="D:\Aile_Users\aslihan.dogan\Desktop\YAZILARIM\örümcek.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42401" b="-1"/>
          <a:stretch/>
        </p:blipFill>
        <p:spPr bwMode="auto">
          <a:xfrm>
            <a:off x="1007615" y="4641262"/>
            <a:ext cx="7499266" cy="22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Resim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11590728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98F107-7855-4AE3-A08D-3F3F2082BDBB}"/>
              </a:ext>
            </a:extLst>
          </p:cNvPr>
          <p:cNvSpPr>
            <a:spLocks noGrp="1"/>
          </p:cNvSpPr>
          <p:nvPr>
            <p:ph type="ctrTitle"/>
          </p:nvPr>
        </p:nvSpPr>
        <p:spPr>
          <a:xfrm>
            <a:off x="1265830" y="4269406"/>
            <a:ext cx="6858000" cy="1531534"/>
          </a:xfrm>
        </p:spPr>
        <p:txBody>
          <a:bodyPr anchor="ctr"/>
          <a:lstStyle/>
          <a:p>
            <a:r>
              <a:rPr lang="tr-TR" sz="3200" b="1" i="1" dirty="0" smtClean="0">
                <a:solidFill>
                  <a:srgbClr val="C00000"/>
                </a:solidFill>
              </a:rPr>
              <a:t>Teşekkür Ederiz…</a:t>
            </a:r>
            <a:r>
              <a:rPr lang="tr-TR" sz="2200" b="1" dirty="0" smtClean="0"/>
              <a:t/>
            </a:r>
            <a:br>
              <a:rPr lang="tr-TR" sz="2200" b="1" dirty="0" smtClean="0"/>
            </a:br>
            <a:endParaRPr lang="tr-TR" sz="2200" b="1" dirty="0"/>
          </a:p>
        </p:txBody>
      </p:sp>
    </p:spTree>
    <p:extLst>
      <p:ext uri="{BB962C8B-B14F-4D97-AF65-F5344CB8AC3E}">
        <p14:creationId xmlns:p14="http://schemas.microsoft.com/office/powerpoint/2010/main" val="2375771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8468"/>
            <a:ext cx="9144000" cy="5143499"/>
          </a:xfrm>
          <a:prstGeom prst="rect">
            <a:avLst/>
          </a:prstGeom>
          <a:ln w="12700">
            <a:miter lim="400000"/>
          </a:ln>
        </p:spPr>
      </p:pic>
      <p:sp>
        <p:nvSpPr>
          <p:cNvPr id="154" name="Başlık 1"/>
          <p:cNvSpPr txBox="1">
            <a:spLocks noGrp="1"/>
          </p:cNvSpPr>
          <p:nvPr>
            <p:ph type="ctrTitle"/>
          </p:nvPr>
        </p:nvSpPr>
        <p:spPr>
          <a:xfrm>
            <a:off x="97971" y="996043"/>
            <a:ext cx="5662750" cy="595993"/>
          </a:xfrm>
          <a:prstGeom prst="rect">
            <a:avLst/>
          </a:prstGeom>
        </p:spPr>
        <p:txBody>
          <a:bodyPr>
            <a:normAutofit fontScale="90000"/>
          </a:bodyPr>
          <a:lstStyle>
            <a:lvl1pPr algn="l">
              <a:defRPr sz="4400" b="1">
                <a:solidFill>
                  <a:srgbClr val="DC0A13"/>
                </a:solidFill>
                <a:latin typeface="Myriad Pro"/>
                <a:ea typeface="Myriad Pro"/>
                <a:cs typeface="Myriad Pro"/>
                <a:sym typeface="Myriad Pro"/>
              </a:defRPr>
            </a:lvl1pPr>
          </a:lstStyle>
          <a:p>
            <a:pPr algn="ctr"/>
            <a:r>
              <a:rPr lang="tr-TR" sz="2100" dirty="0">
                <a:latin typeface="Calibri" panose="020F0502020204030204" pitchFamily="34" charset="0"/>
                <a:cs typeface="Calibri" panose="020F0502020204030204" pitchFamily="34" charset="0"/>
              </a:rPr>
              <a:t>KADINA YÖNELİK ŞİDDET ÖNEMLİ BİR SORUNDUR</a:t>
            </a:r>
            <a:endParaRPr sz="2100" dirty="0">
              <a:solidFill>
                <a:srgbClr val="FF0000"/>
              </a:solidFill>
              <a:latin typeface="Calibri" panose="020F0502020204030204" pitchFamily="34" charset="0"/>
              <a:cs typeface="Calibri" panose="020F0502020204030204" pitchFamily="34" charset="0"/>
            </a:endParaRPr>
          </a:p>
        </p:txBody>
      </p:sp>
      <p:sp>
        <p:nvSpPr>
          <p:cNvPr id="6" name="Metin kutusu 5"/>
          <p:cNvSpPr txBox="1"/>
          <p:nvPr/>
        </p:nvSpPr>
        <p:spPr>
          <a:xfrm>
            <a:off x="5592652" y="2537944"/>
            <a:ext cx="3224778" cy="3000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257175" indent="-257175" algn="just" defTabSz="685800" hangingPunct="0">
              <a:buClr>
                <a:srgbClr val="FF0000"/>
              </a:buClr>
              <a:buFont typeface="Wingdings" panose="05000000000000000000" pitchFamily="2" charset="2"/>
              <a:buChar char="ü"/>
            </a:pPr>
            <a:endParaRPr lang="tr-TR" sz="1500" dirty="0">
              <a:solidFill>
                <a:srgbClr val="000000"/>
              </a:solidFill>
              <a:sym typeface="Calibri"/>
            </a:endParaRPr>
          </a:p>
        </p:txBody>
      </p:sp>
      <p:sp>
        <p:nvSpPr>
          <p:cNvPr id="2" name="Metin kutusu 1"/>
          <p:cNvSpPr txBox="1"/>
          <p:nvPr/>
        </p:nvSpPr>
        <p:spPr>
          <a:xfrm>
            <a:off x="6559102" y="1019703"/>
            <a:ext cx="2057400" cy="461665"/>
          </a:xfrm>
          <a:prstGeom prst="rect">
            <a:avLst/>
          </a:prstGeom>
          <a:noFill/>
        </p:spPr>
        <p:txBody>
          <a:bodyPr wrap="square" rtlCol="0">
            <a:spAutoFit/>
          </a:bodyPr>
          <a:lstStyle/>
          <a:p>
            <a:r>
              <a:rPr lang="tr-TR" sz="1200" b="1" dirty="0">
                <a:solidFill>
                  <a:schemeClr val="bg1"/>
                </a:solidFill>
                <a:latin typeface="Calibri" panose="020F0502020204030204" pitchFamily="34" charset="0"/>
                <a:cs typeface="Calibri" panose="020F0502020204030204" pitchFamily="34" charset="0"/>
              </a:rPr>
              <a:t>T.C. AİLE VE SOSYAL HİZMETLER BAKANLIĞI </a:t>
            </a:r>
          </a:p>
        </p:txBody>
      </p:sp>
      <p:sp>
        <p:nvSpPr>
          <p:cNvPr id="4" name="Slayt Numarası Yer Tutucusu 3"/>
          <p:cNvSpPr>
            <a:spLocks noGrp="1"/>
          </p:cNvSpPr>
          <p:nvPr>
            <p:ph type="sldNum" sz="quarter" idx="4294967295"/>
          </p:nvPr>
        </p:nvSpPr>
        <p:spPr/>
        <p:txBody>
          <a:bodyPr/>
          <a:lstStyle/>
          <a:p>
            <a:endParaRPr lang="tr-TR" dirty="0"/>
          </a:p>
        </p:txBody>
      </p:sp>
      <p:sp>
        <p:nvSpPr>
          <p:cNvPr id="3" name="Metin kutusu 2"/>
          <p:cNvSpPr txBox="1"/>
          <p:nvPr/>
        </p:nvSpPr>
        <p:spPr>
          <a:xfrm>
            <a:off x="642025" y="2097527"/>
            <a:ext cx="7755377" cy="2891817"/>
          </a:xfrm>
          <a:prstGeom prst="rect">
            <a:avLst/>
          </a:prstGeom>
          <a:noFill/>
        </p:spPr>
        <p:txBody>
          <a:bodyPr wrap="square" rtlCol="0">
            <a:spAutoFit/>
          </a:bodyPr>
          <a:lstStyle/>
          <a:p>
            <a:pPr algn="just">
              <a:lnSpc>
                <a:spcPct val="90000"/>
              </a:lnSpc>
              <a:spcBef>
                <a:spcPts val="750"/>
              </a:spcBef>
              <a:spcAft>
                <a:spcPct val="45000"/>
              </a:spcAft>
              <a:buClr>
                <a:schemeClr val="tx2">
                  <a:lumMod val="75000"/>
                </a:schemeClr>
              </a:buClr>
            </a:pPr>
            <a:r>
              <a:rPr lang="tr-TR" sz="1500" b="1" dirty="0">
                <a:solidFill>
                  <a:srgbClr val="CC0000"/>
                </a:solidFill>
                <a:latin typeface="Garamond" panose="02020404030301010803" pitchFamily="18" charset="0"/>
                <a:cs typeface="Times New Roman" panose="02020603050405020304" pitchFamily="18" charset="0"/>
              </a:rPr>
              <a:t>ÇÜNKÜ;</a:t>
            </a:r>
            <a:endParaRPr lang="tr-TR" sz="1500" dirty="0">
              <a:solidFill>
                <a:srgbClr val="CC0000"/>
              </a:solidFill>
              <a:latin typeface="Garamond" panose="02020404030301010803" pitchFamily="18" charset="0"/>
              <a:cs typeface="Times New Roman" pitchFamily="18" charset="0"/>
            </a:endParaRPr>
          </a:p>
          <a:p>
            <a:pPr marL="342900" indent="-342900" algn="just">
              <a:lnSpc>
                <a:spcPct val="90000"/>
              </a:lnSpc>
              <a:spcBef>
                <a:spcPts val="750"/>
              </a:spcBef>
              <a:spcAft>
                <a:spcPct val="45000"/>
              </a:spcAft>
              <a:buClr>
                <a:schemeClr val="tx2">
                  <a:lumMod val="75000"/>
                </a:schemeClr>
              </a:buClr>
              <a:buFont typeface="Wingdings" charset="2"/>
              <a:buChar char="Ø"/>
            </a:pPr>
            <a:r>
              <a:rPr lang="tr-TR" sz="1500" dirty="0">
                <a:latin typeface="Garamond" panose="02020404030301010803" pitchFamily="18" charset="0"/>
                <a:cs typeface="Times New Roman" pitchFamily="18" charset="0"/>
              </a:rPr>
              <a:t>Şiddeti yaygın bir şekilde yaşayan kadınlardır.</a:t>
            </a:r>
            <a:r>
              <a:rPr lang="tr-TR" altLang="tr-TR" sz="1500" dirty="0">
                <a:latin typeface="Garamond" panose="02020404030301010803" pitchFamily="18" charset="0"/>
                <a:cs typeface="Times New Roman" pitchFamily="18" charset="0"/>
              </a:rPr>
              <a:t> Dünyada en az </a:t>
            </a:r>
            <a:r>
              <a:rPr lang="tr-TR" altLang="tr-TR" sz="1500" b="1" dirty="0">
                <a:solidFill>
                  <a:srgbClr val="C00000"/>
                </a:solidFill>
                <a:latin typeface="Garamond" panose="02020404030301010803" pitchFamily="18" charset="0"/>
                <a:cs typeface="Times New Roman" pitchFamily="18" charset="0"/>
              </a:rPr>
              <a:t>her 3 kadından 1</a:t>
            </a:r>
            <a:r>
              <a:rPr lang="ja-JP" altLang="tr-TR" sz="1500" b="1" dirty="0">
                <a:solidFill>
                  <a:srgbClr val="C00000"/>
                </a:solidFill>
                <a:latin typeface="Garamond" panose="02020404030301010803" pitchFamily="18" charset="0"/>
                <a:cs typeface="Times New Roman" pitchFamily="18" charset="0"/>
              </a:rPr>
              <a:t>’</a:t>
            </a:r>
            <a:r>
              <a:rPr lang="tr-TR" altLang="ja-JP" sz="1500" b="1" dirty="0">
                <a:solidFill>
                  <a:srgbClr val="C00000"/>
                </a:solidFill>
                <a:latin typeface="Garamond" panose="02020404030301010803" pitchFamily="18" charset="0"/>
                <a:cs typeface="Times New Roman" pitchFamily="18" charset="0"/>
              </a:rPr>
              <a:t>i </a:t>
            </a:r>
            <a:r>
              <a:rPr lang="tr-TR" altLang="tr-TR" sz="1500" dirty="0">
                <a:latin typeface="Garamond" panose="02020404030301010803" pitchFamily="18" charset="0"/>
                <a:cs typeface="Times New Roman" pitchFamily="18" charset="0"/>
              </a:rPr>
              <a:t>fiziksel veya cinsel şiddete maruz kalmaktadır.</a:t>
            </a:r>
          </a:p>
          <a:p>
            <a:pPr marL="342900" indent="-342900" algn="just">
              <a:lnSpc>
                <a:spcPct val="90000"/>
              </a:lnSpc>
              <a:spcBef>
                <a:spcPts val="750"/>
              </a:spcBef>
              <a:spcAft>
                <a:spcPct val="45000"/>
              </a:spcAft>
              <a:buClr>
                <a:schemeClr val="tx2">
                  <a:lumMod val="75000"/>
                </a:schemeClr>
              </a:buClr>
              <a:buFont typeface="Wingdings" charset="2"/>
              <a:buChar char="Ø"/>
            </a:pPr>
            <a:r>
              <a:rPr lang="tr-TR" sz="1500" dirty="0">
                <a:latin typeface="Garamond" panose="02020404030301010803" pitchFamily="18" charset="0"/>
                <a:cs typeface="Times New Roman" pitchFamily="18" charset="0"/>
              </a:rPr>
              <a:t>Şiddet nedeniyle kadınların sağlığı bozulur, yeti kaybına uğrayabilir, ya da hayatlarını kaybedebilirler. </a:t>
            </a:r>
            <a:r>
              <a:rPr lang="tr-TR" altLang="tr-TR" sz="1500" dirty="0">
                <a:latin typeface="Garamond" panose="02020404030301010803" pitchFamily="18" charset="0"/>
                <a:cs typeface="Times New Roman" pitchFamily="18" charset="0"/>
              </a:rPr>
              <a:t>Dünya çapında kadın cinayetlerinin </a:t>
            </a:r>
            <a:r>
              <a:rPr lang="tr-TR" altLang="tr-TR" sz="1500" b="1" u="sng" dirty="0">
                <a:solidFill>
                  <a:srgbClr val="C00000"/>
                </a:solidFill>
                <a:latin typeface="Garamond" panose="02020404030301010803" pitchFamily="18" charset="0"/>
                <a:cs typeface="Times New Roman" pitchFamily="18" charset="0"/>
              </a:rPr>
              <a:t>yüzde 38</a:t>
            </a:r>
            <a:r>
              <a:rPr lang="tr-TR" altLang="tr-TR" sz="1500" b="1" dirty="0">
                <a:solidFill>
                  <a:srgbClr val="C00000"/>
                </a:solidFill>
                <a:latin typeface="Garamond" panose="02020404030301010803" pitchFamily="18" charset="0"/>
                <a:cs typeface="Times New Roman" pitchFamily="18" charset="0"/>
              </a:rPr>
              <a:t>’i</a:t>
            </a:r>
            <a:r>
              <a:rPr lang="tr-TR" altLang="ja-JP" sz="1500" b="1" dirty="0">
                <a:solidFill>
                  <a:srgbClr val="C00000"/>
                </a:solidFill>
                <a:latin typeface="Garamond" panose="02020404030301010803" pitchFamily="18" charset="0"/>
                <a:cs typeface="Times New Roman" pitchFamily="18" charset="0"/>
              </a:rPr>
              <a:t> </a:t>
            </a:r>
            <a:r>
              <a:rPr lang="tr-TR" altLang="ja-JP" sz="1500" dirty="0">
                <a:latin typeface="Garamond" panose="02020404030301010803" pitchFamily="18" charset="0"/>
                <a:cs typeface="Times New Roman" pitchFamily="18" charset="0"/>
              </a:rPr>
              <a:t>kadınların eşi ya da birlikte yaşadığı kişiler tarafından işlenmektedir.</a:t>
            </a:r>
            <a:endParaRPr lang="tr-TR" sz="1500" dirty="0">
              <a:latin typeface="Garamond" panose="02020404030301010803" pitchFamily="18" charset="0"/>
              <a:cs typeface="Times New Roman" pitchFamily="18" charset="0"/>
            </a:endParaRPr>
          </a:p>
          <a:p>
            <a:pPr marL="342900" indent="-342900" algn="just">
              <a:lnSpc>
                <a:spcPct val="90000"/>
              </a:lnSpc>
              <a:spcBef>
                <a:spcPts val="750"/>
              </a:spcBef>
              <a:spcAft>
                <a:spcPct val="45000"/>
              </a:spcAft>
              <a:buClr>
                <a:schemeClr val="tx2">
                  <a:lumMod val="75000"/>
                </a:schemeClr>
              </a:buClr>
              <a:buFont typeface="Wingdings" charset="2"/>
              <a:buChar char="Ø"/>
            </a:pPr>
            <a:r>
              <a:rPr lang="tr-TR" sz="1500" dirty="0">
                <a:latin typeface="Garamond" panose="02020404030301010803" pitchFamily="18" charset="0"/>
                <a:cs typeface="Times New Roman" pitchFamily="18" charset="0"/>
              </a:rPr>
              <a:t>Kadının öz güvenini ve öz saygısını çok büyük ölçüde zedeler.</a:t>
            </a:r>
          </a:p>
          <a:p>
            <a:pPr marL="342900" indent="-342900" algn="just">
              <a:lnSpc>
                <a:spcPct val="90000"/>
              </a:lnSpc>
              <a:spcBef>
                <a:spcPts val="750"/>
              </a:spcBef>
              <a:spcAft>
                <a:spcPct val="45000"/>
              </a:spcAft>
              <a:buClr>
                <a:schemeClr val="tx2">
                  <a:lumMod val="75000"/>
                </a:schemeClr>
              </a:buClr>
              <a:buFont typeface="Wingdings" charset="2"/>
              <a:buChar char="Ø"/>
            </a:pPr>
            <a:r>
              <a:rPr lang="tr-TR" sz="1500" dirty="0">
                <a:latin typeface="Garamond" panose="02020404030301010803" pitchFamily="18" charset="0"/>
                <a:cs typeface="Times New Roman" pitchFamily="18" charset="0"/>
              </a:rPr>
              <a:t>Kadına yönelik şiddet bir insan hakları ihlalidir.</a:t>
            </a:r>
          </a:p>
          <a:p>
            <a:endParaRPr lang="tr-TR" sz="1350" dirty="0"/>
          </a:p>
        </p:txBody>
      </p:sp>
    </p:spTree>
    <p:extLst>
      <p:ext uri="{BB962C8B-B14F-4D97-AF65-F5344CB8AC3E}">
        <p14:creationId xmlns:p14="http://schemas.microsoft.com/office/powerpoint/2010/main" val="1891555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94531" y="581627"/>
            <a:ext cx="8258175" cy="553998"/>
          </a:xfrm>
          <a:prstGeom prst="rect">
            <a:avLst/>
          </a:prstGeom>
          <a:noFill/>
        </p:spPr>
        <p:txBody>
          <a:bodyPr>
            <a:spAutoFit/>
          </a:bodyPr>
          <a:lstStyle/>
          <a:p>
            <a:pPr algn="r">
              <a:defRPr/>
            </a:pPr>
            <a:r>
              <a:rPr lang="tr-TR" sz="3000" b="1" dirty="0">
                <a:solidFill>
                  <a:prstClr val="white"/>
                </a:solidFill>
                <a:latin typeface="Times New Roman" panose="02020603050405020304" pitchFamily="18" charset="0"/>
                <a:cs typeface="Times New Roman" panose="02020603050405020304" pitchFamily="18" charset="0"/>
              </a:rPr>
              <a:t>KADINA YÖNELİK ŞİDDETİN TÜRLERİ</a:t>
            </a:r>
          </a:p>
        </p:txBody>
      </p:sp>
      <p:sp>
        <p:nvSpPr>
          <p:cNvPr id="7" name="6 Slayt Numarası Yer Tutucusu"/>
          <p:cNvSpPr>
            <a:spLocks noGrp="1"/>
          </p:cNvSpPr>
          <p:nvPr>
            <p:ph type="sldNum" sz="quarter" idx="12"/>
          </p:nvPr>
        </p:nvSpPr>
        <p:spPr/>
        <p:txBody>
          <a:bodyPr/>
          <a:lstStyle/>
          <a:p>
            <a:pPr>
              <a:defRPr/>
            </a:pPr>
            <a:fld id="{9E2EBD2D-6D4B-4881-B118-FAF62D2A1B6B}" type="slidenum">
              <a:rPr lang="tr-TR" smtClean="0"/>
              <a:pPr>
                <a:defRPr/>
              </a:pPr>
              <a:t>7</a:t>
            </a:fld>
            <a:endParaRPr lang="tr-TR" dirty="0"/>
          </a:p>
        </p:txBody>
      </p:sp>
      <p:graphicFrame>
        <p:nvGraphicFramePr>
          <p:cNvPr id="2" name="Diyagram 1"/>
          <p:cNvGraphicFramePr/>
          <p:nvPr>
            <p:extLst>
              <p:ext uri="{D42A27DB-BD31-4B8C-83A1-F6EECF244321}">
                <p14:modId xmlns:p14="http://schemas.microsoft.com/office/powerpoint/2010/main" val="2155576307"/>
              </p:ext>
            </p:extLst>
          </p:nvPr>
        </p:nvGraphicFramePr>
        <p:xfrm>
          <a:off x="494531" y="1572768"/>
          <a:ext cx="8111871" cy="4966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Resim 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780071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94531" y="581627"/>
            <a:ext cx="8258175" cy="553998"/>
          </a:xfrm>
          <a:prstGeom prst="rect">
            <a:avLst/>
          </a:prstGeom>
          <a:noFill/>
        </p:spPr>
        <p:txBody>
          <a:bodyPr>
            <a:spAutoFit/>
          </a:bodyPr>
          <a:lstStyle/>
          <a:p>
            <a:pPr algn="r">
              <a:defRPr/>
            </a:pPr>
            <a:r>
              <a:rPr lang="tr-TR" sz="3000" b="1" dirty="0">
                <a:solidFill>
                  <a:prstClr val="white"/>
                </a:solidFill>
                <a:latin typeface="Times New Roman" panose="02020603050405020304" pitchFamily="18" charset="0"/>
                <a:cs typeface="Times New Roman" panose="02020603050405020304" pitchFamily="18" charset="0"/>
              </a:rPr>
              <a:t>KADINA YÖNELİK ŞİDDETİN TÜRLERİ</a:t>
            </a:r>
          </a:p>
        </p:txBody>
      </p:sp>
      <p:sp>
        <p:nvSpPr>
          <p:cNvPr id="7" name="6 Slayt Numarası Yer Tutucusu"/>
          <p:cNvSpPr>
            <a:spLocks noGrp="1"/>
          </p:cNvSpPr>
          <p:nvPr>
            <p:ph type="sldNum" sz="quarter" idx="12"/>
          </p:nvPr>
        </p:nvSpPr>
        <p:spPr/>
        <p:txBody>
          <a:bodyPr/>
          <a:lstStyle/>
          <a:p>
            <a:pPr>
              <a:defRPr/>
            </a:pPr>
            <a:fld id="{9E2EBD2D-6D4B-4881-B118-FAF62D2A1B6B}" type="slidenum">
              <a:rPr lang="tr-TR" smtClean="0"/>
              <a:pPr>
                <a:defRPr/>
              </a:pPr>
              <a:t>8</a:t>
            </a:fld>
            <a:endParaRPr lang="tr-TR" dirty="0"/>
          </a:p>
        </p:txBody>
      </p:sp>
      <p:graphicFrame>
        <p:nvGraphicFramePr>
          <p:cNvPr id="2" name="Diyagram 1"/>
          <p:cNvGraphicFramePr/>
          <p:nvPr>
            <p:extLst>
              <p:ext uri="{D42A27DB-BD31-4B8C-83A1-F6EECF244321}">
                <p14:modId xmlns:p14="http://schemas.microsoft.com/office/powerpoint/2010/main" val="1117082761"/>
              </p:ext>
            </p:extLst>
          </p:nvPr>
        </p:nvGraphicFramePr>
        <p:xfrm>
          <a:off x="494531" y="1572769"/>
          <a:ext cx="8111871" cy="4783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Resim 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3585043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94531" y="581627"/>
            <a:ext cx="8258175" cy="553998"/>
          </a:xfrm>
          <a:prstGeom prst="rect">
            <a:avLst/>
          </a:prstGeom>
          <a:noFill/>
        </p:spPr>
        <p:txBody>
          <a:bodyPr>
            <a:spAutoFit/>
          </a:bodyPr>
          <a:lstStyle/>
          <a:p>
            <a:pPr algn="r">
              <a:defRPr/>
            </a:pPr>
            <a:r>
              <a:rPr lang="tr-TR" sz="3000" b="1" dirty="0">
                <a:solidFill>
                  <a:prstClr val="white"/>
                </a:solidFill>
                <a:latin typeface="Times New Roman" panose="02020603050405020304" pitchFamily="18" charset="0"/>
                <a:cs typeface="Times New Roman" panose="02020603050405020304" pitchFamily="18" charset="0"/>
              </a:rPr>
              <a:t>KADINA YÖNELİK ŞİDDETİN TÜRLERİ</a:t>
            </a:r>
          </a:p>
        </p:txBody>
      </p:sp>
      <p:sp>
        <p:nvSpPr>
          <p:cNvPr id="7" name="6 Slayt Numarası Yer Tutucusu"/>
          <p:cNvSpPr>
            <a:spLocks noGrp="1"/>
          </p:cNvSpPr>
          <p:nvPr>
            <p:ph type="sldNum" sz="quarter" idx="12"/>
          </p:nvPr>
        </p:nvSpPr>
        <p:spPr/>
        <p:txBody>
          <a:bodyPr/>
          <a:lstStyle/>
          <a:p>
            <a:pPr>
              <a:defRPr/>
            </a:pPr>
            <a:fld id="{9E2EBD2D-6D4B-4881-B118-FAF62D2A1B6B}" type="slidenum">
              <a:rPr lang="tr-TR" smtClean="0"/>
              <a:pPr>
                <a:defRPr/>
              </a:pPr>
              <a:t>9</a:t>
            </a:fld>
            <a:endParaRPr lang="tr-TR" dirty="0"/>
          </a:p>
        </p:txBody>
      </p:sp>
      <p:graphicFrame>
        <p:nvGraphicFramePr>
          <p:cNvPr id="2" name="Diyagram 1"/>
          <p:cNvGraphicFramePr/>
          <p:nvPr>
            <p:extLst>
              <p:ext uri="{D42A27DB-BD31-4B8C-83A1-F6EECF244321}">
                <p14:modId xmlns:p14="http://schemas.microsoft.com/office/powerpoint/2010/main" val="235412108"/>
              </p:ext>
            </p:extLst>
          </p:nvPr>
        </p:nvGraphicFramePr>
        <p:xfrm>
          <a:off x="494532" y="1572769"/>
          <a:ext cx="8151928" cy="4783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Resim 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71488" y="362372"/>
            <a:ext cx="932160" cy="910886"/>
          </a:xfrm>
          <a:prstGeom prst="rect">
            <a:avLst/>
          </a:prstGeom>
        </p:spPr>
      </p:pic>
    </p:spTree>
    <p:extLst>
      <p:ext uri="{BB962C8B-B14F-4D97-AF65-F5344CB8AC3E}">
        <p14:creationId xmlns:p14="http://schemas.microsoft.com/office/powerpoint/2010/main" val="3002493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4674</TotalTime>
  <Words>4842</Words>
  <Application>Microsoft Office PowerPoint</Application>
  <PresentationFormat>Ekran Gösterisi (4:3)</PresentationFormat>
  <Paragraphs>576</Paragraphs>
  <Slides>58</Slides>
  <Notes>40</Notes>
  <HiddenSlides>0</HiddenSlides>
  <MMClips>0</MMClips>
  <ScaleCrop>false</ScaleCrop>
  <HeadingPairs>
    <vt:vector size="6" baseType="variant">
      <vt:variant>
        <vt:lpstr>Kullanılan Yazı Tipleri</vt:lpstr>
      </vt:variant>
      <vt:variant>
        <vt:i4>15</vt:i4>
      </vt:variant>
      <vt:variant>
        <vt:lpstr>Tema</vt:lpstr>
      </vt:variant>
      <vt:variant>
        <vt:i4>1</vt:i4>
      </vt:variant>
      <vt:variant>
        <vt:lpstr>Slayt Başlıkları</vt:lpstr>
      </vt:variant>
      <vt:variant>
        <vt:i4>58</vt:i4>
      </vt:variant>
    </vt:vector>
  </HeadingPairs>
  <TitlesOfParts>
    <vt:vector size="74" baseType="lpstr">
      <vt:lpstr>ＭＳ Ｐゴシック</vt:lpstr>
      <vt:lpstr>ＭＳ Ｐゴシック</vt:lpstr>
      <vt:lpstr>游ゴシック</vt:lpstr>
      <vt:lpstr>Arial</vt:lpstr>
      <vt:lpstr>Batang</vt:lpstr>
      <vt:lpstr>Calibri</vt:lpstr>
      <vt:lpstr>Calibri Light</vt:lpstr>
      <vt:lpstr>Garamond</vt:lpstr>
      <vt:lpstr>Garmound</vt:lpstr>
      <vt:lpstr>MS Mincho</vt:lpstr>
      <vt:lpstr>Myriad Pro</vt:lpstr>
      <vt:lpstr>Segoe UI Historic</vt:lpstr>
      <vt:lpstr>Symbol</vt:lpstr>
      <vt:lpstr>Times New Roman</vt:lpstr>
      <vt:lpstr>Wingdings</vt:lpstr>
      <vt:lpstr>Office Teması</vt:lpstr>
      <vt:lpstr>KADINA YÖNELİK ŞİDDET VE ERKEN YAŞTA VE ZORLA EVLİLİKLERLE MÜCADELE FARKINDALIK  SEMİNERLERİ </vt:lpstr>
      <vt:lpstr>PowerPoint Sunusu</vt:lpstr>
      <vt:lpstr>PowerPoint Sunusu</vt:lpstr>
      <vt:lpstr>PowerPoint Sunusu</vt:lpstr>
      <vt:lpstr>NEDEN KADIN?</vt:lpstr>
      <vt:lpstr>KADINA YÖNELİK ŞİDDET ÖNEMLİ BİR SORUNDUR</vt:lpstr>
      <vt:lpstr>PowerPoint Sunusu</vt:lpstr>
      <vt:lpstr>PowerPoint Sunusu</vt:lpstr>
      <vt:lpstr>PowerPoint Sunusu</vt:lpstr>
      <vt:lpstr>PowerPoint Sunusu</vt:lpstr>
      <vt:lpstr>PowerPoint Sunusu</vt:lpstr>
      <vt:lpstr>PowerPoint Sunusu</vt:lpstr>
      <vt:lpstr>PowerPoint Sunusu</vt:lpstr>
      <vt:lpstr>KADINA YÖNELİK ŞİDDETİN NEDENLERİ</vt:lpstr>
      <vt:lpstr>PowerPoint Sunusu</vt:lpstr>
      <vt:lpstr>ŞİDDET DÖNGÜSÜ</vt:lpstr>
      <vt:lpstr>ŞİDDETE MARUZ KALAN KADINLAR NELER DÜŞÜNÜR?</vt:lpstr>
      <vt:lpstr>PowerPoint Sunusu</vt:lpstr>
      <vt:lpstr>PowerPoint Sunusu</vt:lpstr>
      <vt:lpstr>PowerPoint Sunusu</vt:lpstr>
      <vt:lpstr>Şiddetin Kadının Cinsel Sağlığı Üzerindeki Etkileri  </vt:lpstr>
      <vt:lpstr>Şiddetin Kadın Üzerindeki Sosyal Sonuçları </vt:lpstr>
      <vt:lpstr>PowerPoint Sunusu</vt:lpstr>
      <vt:lpstr>PowerPoint Sunusu</vt:lpstr>
      <vt:lpstr>PowerPoint Sunusu</vt:lpstr>
      <vt:lpstr>PowerPoint Sunusu</vt:lpstr>
      <vt:lpstr>PowerPoint Sunusu</vt:lpstr>
      <vt:lpstr>Şiddet Mağdurlarının Başvurabileceği Kurumlar</vt:lpstr>
      <vt:lpstr>PowerPoint Sunusu</vt:lpstr>
      <vt:lpstr>PowerPoint Sunusu</vt:lpstr>
      <vt:lpstr>PowerPoint Sunusu</vt:lpstr>
      <vt:lpstr>PowerPoint Sunusu</vt:lpstr>
      <vt:lpstr>PowerPoint Sunusu</vt:lpstr>
      <vt:lpstr>Kadın Konukevleri</vt:lpstr>
      <vt:lpstr>PowerPoint Sunusu</vt:lpstr>
      <vt:lpstr>PowerPoint Sunusu</vt:lpstr>
      <vt:lpstr>112 Acil Çağrı Hattı</vt:lpstr>
      <vt:lpstr>Kadın Destek Sistemi (KADES)</vt:lpstr>
      <vt:lpstr>PowerPoint Sunusu</vt:lpstr>
      <vt:lpstr>PowerPoint Sunusu</vt:lpstr>
      <vt:lpstr>Çocukken bunlardan hangisine ihtiyaç duydum? </vt:lpstr>
      <vt:lpstr>Çocuk Hakları </vt:lpstr>
      <vt:lpstr>Çocuk kimdir?</vt:lpstr>
      <vt:lpstr>Erken Yaşta Evlilik Nedir?</vt:lpstr>
      <vt:lpstr>Erken Yaşta Evlilik Çocuk Haklarının İhlalidir! </vt:lpstr>
      <vt:lpstr>      Erken yaşta evlilikler çocuklara ve kadınlara yönelik şiddetin bir biçimidir! </vt:lpstr>
      <vt:lpstr>Erken yaşta evlilik bir şiddet biçimidir!</vt:lpstr>
      <vt:lpstr>Erken yaşta evlilikler kadın erkek eşitsizliğinin bir sonucudur. </vt:lpstr>
      <vt:lpstr>Zorla Evlilik Nedir?  </vt:lpstr>
      <vt:lpstr>Kimler Evlenebilir?</vt:lpstr>
      <vt:lpstr>PowerPoint Sunusu</vt:lpstr>
      <vt:lpstr>Türkiye’de Erken Yaşta Evliliklerin Yaygınlığı</vt:lpstr>
      <vt:lpstr>Erken Yaşta Evliliklerin En Yüksek ve Düşük Olduğu İller</vt:lpstr>
      <vt:lpstr>Türkiye’de erken yaşta evliliklerin yaygınlığı</vt:lpstr>
      <vt:lpstr>Şiddete Sıfır Tolerans</vt:lpstr>
      <vt:lpstr>PowerPoint Sunusu</vt:lpstr>
      <vt:lpstr>Sonsöz…</vt:lpstr>
      <vt:lpstr>Teşekkür Ederiz…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KADINA YÖNELİK ŞİDDET İLE MÜCADELE</dc:title>
  <dc:creator>KSGM</dc:creator>
  <cp:lastModifiedBy>Zehra Köroğlu</cp:lastModifiedBy>
  <cp:revision>434</cp:revision>
  <cp:lastPrinted>2022-09-28T07:58:01Z</cp:lastPrinted>
  <dcterms:created xsi:type="dcterms:W3CDTF">2021-05-12T09:49:10Z</dcterms:created>
  <dcterms:modified xsi:type="dcterms:W3CDTF">2022-12-06T12:23:31Z</dcterms:modified>
</cp:coreProperties>
</file>